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702" r:id="rId1"/>
  </p:sldMasterIdLst>
  <p:notesMasterIdLst>
    <p:notesMasterId r:id="rId17"/>
  </p:notesMasterIdLst>
  <p:sldIdLst>
    <p:sldId id="379" r:id="rId2"/>
    <p:sldId id="380" r:id="rId3"/>
    <p:sldId id="381" r:id="rId4"/>
    <p:sldId id="359" r:id="rId5"/>
    <p:sldId id="362" r:id="rId6"/>
    <p:sldId id="387" r:id="rId7"/>
    <p:sldId id="388" r:id="rId8"/>
    <p:sldId id="389" r:id="rId9"/>
    <p:sldId id="383" r:id="rId10"/>
    <p:sldId id="364" r:id="rId11"/>
    <p:sldId id="384" r:id="rId12"/>
    <p:sldId id="374" r:id="rId13"/>
    <p:sldId id="385" r:id="rId14"/>
    <p:sldId id="378" r:id="rId15"/>
    <p:sldId id="382" r:id="rId1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74">
          <p15:clr>
            <a:srgbClr val="A4A3A4"/>
          </p15:clr>
        </p15:guide>
        <p15:guide id="2" pos="390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655" autoAdjust="0"/>
    <p:restoredTop sz="91707" autoAdjust="0"/>
  </p:normalViewPr>
  <p:slideViewPr>
    <p:cSldViewPr snapToGrid="0" showGuides="1">
      <p:cViewPr varScale="1">
        <p:scale>
          <a:sx n="112" d="100"/>
          <a:sy n="112" d="100"/>
        </p:scale>
        <p:origin x="-534" y="-84"/>
      </p:cViewPr>
      <p:guideLst>
        <p:guide orient="horz" pos="2174"/>
        <p:guide pos="390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8184F0-2E80-4FB2-AF16-0B7BB56BE03A}" type="datetimeFigureOut">
              <a:rPr lang="zh-CN" altLang="en-US" smtClean="0"/>
              <a:t>2019/3/26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CDDF61-6126-414C-A9A8-90DEBF40937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97878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914400" y="3196686"/>
            <a:ext cx="10363200" cy="18000"/>
          </a:xfrm>
          <a:prstGeom prst="rect">
            <a:avLst/>
          </a:prstGeom>
          <a:gradFill>
            <a:gsLst>
              <a:gs pos="0">
                <a:schemeClr val="accent1">
                  <a:tint val="40000"/>
                  <a:alpha val="20000"/>
                </a:schemeClr>
              </a:gs>
              <a:gs pos="50000">
                <a:schemeClr val="accent1">
                  <a:alpha val="40000"/>
                </a:schemeClr>
              </a:gs>
              <a:gs pos="100000">
                <a:schemeClr val="accent1">
                  <a:tint val="40000"/>
                  <a:alpha val="50000"/>
                </a:schemeClr>
              </a:gs>
            </a:gsLst>
            <a:lin ang="0" scaled="1"/>
          </a:grad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1676401"/>
            <a:ext cx="10363200" cy="1538286"/>
          </a:xfrm>
        </p:spPr>
        <p:txBody>
          <a:bodyPr anchor="b"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214686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0" lang="zh-CN" altLang="en-US" smtClean="0"/>
              <a:t>单击此处编辑母版副标题样式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8565"/>
            <a:fld id="{724D2EA9-C277-42E9-A1A6-88F315DDFC79}" type="datetimeFigureOut">
              <a:rPr lang="zh-HK" altLang="en-US" smtClean="0">
                <a:solidFill>
                  <a:srgbClr val="3C424F">
                    <a:tint val="75000"/>
                  </a:srgbClr>
                </a:solidFill>
              </a:rPr>
              <a:t>26/3/2019</a:t>
            </a:fld>
            <a:endParaRPr lang="zh-HK" altLang="en-US">
              <a:solidFill>
                <a:srgbClr val="3C424F">
                  <a:tint val="75000"/>
                </a:srgb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8565"/>
            <a:endParaRPr lang="zh-HK" altLang="en-US">
              <a:solidFill>
                <a:srgbClr val="3C424F">
                  <a:tint val="75000"/>
                </a:srgb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565"/>
            <a:fld id="{ECB3160F-B10F-49AC-A719-632CE8EACAF2}" type="slidenum">
              <a:rPr lang="zh-HK" altLang="en-US" smtClean="0">
                <a:solidFill>
                  <a:srgbClr val="3C424F">
                    <a:tint val="75000"/>
                  </a:srgbClr>
                </a:solidFill>
              </a:rPr>
              <a:t>‹#›</a:t>
            </a:fld>
            <a:endParaRPr lang="zh-HK" altLang="en-US" dirty="0">
              <a:solidFill>
                <a:srgbClr val="3C424F">
                  <a:tint val="75000"/>
                </a:srgbClr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8565"/>
            <a:fld id="{724D2EA9-C277-42E9-A1A6-88F315DDFC79}" type="datetimeFigureOut">
              <a:rPr lang="zh-HK" altLang="en-US" smtClean="0">
                <a:solidFill>
                  <a:srgbClr val="3C424F">
                    <a:tint val="75000"/>
                  </a:srgbClr>
                </a:solidFill>
              </a:rPr>
              <a:t>26/3/2019</a:t>
            </a:fld>
            <a:endParaRPr lang="zh-HK" altLang="en-US">
              <a:solidFill>
                <a:srgbClr val="3C424F">
                  <a:tint val="75000"/>
                </a:srgb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8565"/>
            <a:endParaRPr lang="zh-HK" altLang="en-US">
              <a:solidFill>
                <a:srgbClr val="3C424F">
                  <a:tint val="75000"/>
                </a:srgb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565"/>
            <a:fld id="{ECB3160F-B10F-49AC-A719-632CE8EACAF2}" type="slidenum">
              <a:rPr lang="zh-HK" altLang="en-US" smtClean="0">
                <a:solidFill>
                  <a:srgbClr val="3C424F">
                    <a:tint val="75000"/>
                  </a:srgbClr>
                </a:solidFill>
              </a:rPr>
              <a:t>‹#›</a:t>
            </a:fld>
            <a:endParaRPr lang="zh-HK" altLang="en-US" dirty="0">
              <a:solidFill>
                <a:srgbClr val="3C424F">
                  <a:tint val="75000"/>
                </a:srgbClr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609600" y="1410736"/>
            <a:ext cx="10972800" cy="18000"/>
          </a:xfrm>
          <a:prstGeom prst="rect">
            <a:avLst/>
          </a:prstGeom>
          <a:gradFill>
            <a:gsLst>
              <a:gs pos="0">
                <a:schemeClr val="accent1">
                  <a:tint val="40000"/>
                  <a:alpha val="20000"/>
                </a:schemeClr>
              </a:gs>
              <a:gs pos="50000">
                <a:schemeClr val="accent1">
                  <a:alpha val="40000"/>
                </a:schemeClr>
              </a:gs>
              <a:gs pos="100000">
                <a:schemeClr val="accent1">
                  <a:tint val="40000"/>
                  <a:alpha val="50000"/>
                </a:schemeClr>
              </a:gs>
            </a:gsLst>
            <a:lin ang="0" scaled="1"/>
          </a:grad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620275" y="274638"/>
            <a:ext cx="1962125" cy="6011882"/>
          </a:xfrm>
        </p:spPr>
        <p:txBody>
          <a:bodyPr vert="eaVert"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915424" cy="6011882"/>
          </a:xfrm>
        </p:spPr>
        <p:txBody>
          <a:bodyPr vert="eaVert"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8565"/>
            <a:fld id="{724D2EA9-C277-42E9-A1A6-88F315DDFC79}" type="datetimeFigureOut">
              <a:rPr lang="zh-HK" altLang="en-US" smtClean="0">
                <a:solidFill>
                  <a:srgbClr val="3C424F">
                    <a:tint val="75000"/>
                  </a:srgbClr>
                </a:solidFill>
              </a:rPr>
              <a:t>26/3/2019</a:t>
            </a:fld>
            <a:endParaRPr lang="zh-HK" altLang="en-US">
              <a:solidFill>
                <a:srgbClr val="3C424F">
                  <a:tint val="75000"/>
                </a:srgb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8565"/>
            <a:endParaRPr lang="zh-HK" altLang="en-US">
              <a:solidFill>
                <a:srgbClr val="3C424F">
                  <a:tint val="75000"/>
                </a:srgb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565"/>
            <a:fld id="{ECB3160F-B10F-49AC-A719-632CE8EACAF2}" type="slidenum">
              <a:rPr lang="zh-HK" altLang="en-US" smtClean="0">
                <a:solidFill>
                  <a:srgbClr val="3C424F">
                    <a:tint val="75000"/>
                  </a:srgbClr>
                </a:solidFill>
              </a:rPr>
              <a:t>‹#›</a:t>
            </a:fld>
            <a:endParaRPr lang="zh-HK" altLang="en-US" dirty="0">
              <a:solidFill>
                <a:srgbClr val="3C424F">
                  <a:tint val="75000"/>
                </a:srgbClr>
              </a:solidFill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未标题-2-0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38100" y="-15875"/>
            <a:ext cx="12282171" cy="6908800"/>
          </a:xfrm>
          <a:prstGeom prst="rect">
            <a:avLst/>
          </a:prstGeom>
        </p:spPr>
      </p:pic>
      <p:pic>
        <p:nvPicPr>
          <p:cNvPr id="4" name="图片 3" descr="fghgfh-0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68656" y="845185"/>
            <a:ext cx="3696971" cy="15481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3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014855" y="-5715"/>
            <a:ext cx="10058400" cy="330009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图片占位符 7"/>
          <p:cNvSpPr>
            <a:spLocks noGrp="1"/>
          </p:cNvSpPr>
          <p:nvPr>
            <p:ph type="pic" sz="quarter" idx="10"/>
          </p:nvPr>
        </p:nvSpPr>
        <p:spPr>
          <a:xfrm>
            <a:off x="0" y="1727207"/>
            <a:ext cx="12192000" cy="3149861"/>
          </a:xfrm>
          <a:custGeom>
            <a:avLst/>
            <a:gdLst>
              <a:gd name="connsiteX0" fmla="*/ 0 w 12192000"/>
              <a:gd name="connsiteY0" fmla="*/ 0 h 3149861"/>
              <a:gd name="connsiteX1" fmla="*/ 12192000 w 12192000"/>
              <a:gd name="connsiteY1" fmla="*/ 0 h 3149861"/>
              <a:gd name="connsiteX2" fmla="*/ 12192000 w 12192000"/>
              <a:gd name="connsiteY2" fmla="*/ 3149861 h 3149861"/>
              <a:gd name="connsiteX3" fmla="*/ 0 w 12192000"/>
              <a:gd name="connsiteY3" fmla="*/ 3149861 h 3149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149861">
                <a:moveTo>
                  <a:pt x="0" y="0"/>
                </a:moveTo>
                <a:lnTo>
                  <a:pt x="12192000" y="0"/>
                </a:lnTo>
                <a:lnTo>
                  <a:pt x="12192000" y="3149861"/>
                </a:lnTo>
                <a:lnTo>
                  <a:pt x="0" y="314986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grpSp>
        <p:nvGrpSpPr>
          <p:cNvPr id="9" name="组合 8"/>
          <p:cNvGrpSpPr/>
          <p:nvPr userDrawn="1"/>
        </p:nvGrpSpPr>
        <p:grpSpPr>
          <a:xfrm>
            <a:off x="1" y="190955"/>
            <a:ext cx="523595" cy="1003407"/>
            <a:chOff x="0" y="190951"/>
            <a:chExt cx="523594" cy="1003407"/>
          </a:xfrm>
        </p:grpSpPr>
        <p:pic>
          <p:nvPicPr>
            <p:cNvPr id="10" name="Picture 3" descr="C:\Users\Jobora\Desktop\패턴2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0" y="190951"/>
              <a:ext cx="523594" cy="5451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3" descr="C:\Users\Jobora\Desktop\패턴2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0" y="649246"/>
              <a:ext cx="523594" cy="5451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" name="图片 1" descr="未标题-2-0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743317" y="302260"/>
            <a:ext cx="3124835" cy="77724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/>
        </p:nvGrpSpPr>
        <p:grpSpPr>
          <a:xfrm>
            <a:off x="1" y="190955"/>
            <a:ext cx="523595" cy="1003407"/>
            <a:chOff x="0" y="190951"/>
            <a:chExt cx="523594" cy="1003407"/>
          </a:xfrm>
        </p:grpSpPr>
        <p:pic>
          <p:nvPicPr>
            <p:cNvPr id="8" name="Picture 3" descr="C:\Users\Jobora\Desktop\패턴2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0" y="190951"/>
              <a:ext cx="523594" cy="5451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3" descr="C:\Users\Jobora\Desktop\패턴2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0" y="649246"/>
              <a:ext cx="523594" cy="5451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" name="图片 2" descr="未标题-2-0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743317" y="302260"/>
            <a:ext cx="3124835" cy="7772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图片占位符 10"/>
          <p:cNvSpPr>
            <a:spLocks noGrp="1"/>
          </p:cNvSpPr>
          <p:nvPr>
            <p:ph type="pic" sz="quarter" idx="11"/>
          </p:nvPr>
        </p:nvSpPr>
        <p:spPr>
          <a:xfrm>
            <a:off x="5632452" y="1479303"/>
            <a:ext cx="5473701" cy="2330703"/>
          </a:xfrm>
          <a:custGeom>
            <a:avLst/>
            <a:gdLst>
              <a:gd name="connsiteX0" fmla="*/ 0 w 5473701"/>
              <a:gd name="connsiteY0" fmla="*/ 0 h 2330703"/>
              <a:gd name="connsiteX1" fmla="*/ 5473701 w 5473701"/>
              <a:gd name="connsiteY1" fmla="*/ 0 h 2330703"/>
              <a:gd name="connsiteX2" fmla="*/ 5473701 w 5473701"/>
              <a:gd name="connsiteY2" fmla="*/ 2330703 h 2330703"/>
              <a:gd name="connsiteX3" fmla="*/ 0 w 5473701"/>
              <a:gd name="connsiteY3" fmla="*/ 2330703 h 2330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73701" h="2330703">
                <a:moveTo>
                  <a:pt x="0" y="0"/>
                </a:moveTo>
                <a:lnTo>
                  <a:pt x="5473701" y="0"/>
                </a:lnTo>
                <a:lnTo>
                  <a:pt x="5473701" y="2330703"/>
                </a:lnTo>
                <a:lnTo>
                  <a:pt x="0" y="233070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9" name="图片占位符 8"/>
          <p:cNvSpPr>
            <a:spLocks noGrp="1"/>
          </p:cNvSpPr>
          <p:nvPr>
            <p:ph type="pic" sz="quarter" idx="10"/>
          </p:nvPr>
        </p:nvSpPr>
        <p:spPr>
          <a:xfrm>
            <a:off x="1111249" y="1479297"/>
            <a:ext cx="4445000" cy="4445000"/>
          </a:xfrm>
          <a:custGeom>
            <a:avLst/>
            <a:gdLst>
              <a:gd name="connsiteX0" fmla="*/ 0 w 4445000"/>
              <a:gd name="connsiteY0" fmla="*/ 0 h 4445000"/>
              <a:gd name="connsiteX1" fmla="*/ 4445000 w 4445000"/>
              <a:gd name="connsiteY1" fmla="*/ 0 h 4445000"/>
              <a:gd name="connsiteX2" fmla="*/ 4445000 w 4445000"/>
              <a:gd name="connsiteY2" fmla="*/ 4445000 h 4445000"/>
              <a:gd name="connsiteX3" fmla="*/ 0 w 4445000"/>
              <a:gd name="connsiteY3" fmla="*/ 4445000 h 444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45000" h="4445000">
                <a:moveTo>
                  <a:pt x="0" y="0"/>
                </a:moveTo>
                <a:lnTo>
                  <a:pt x="4445000" y="0"/>
                </a:lnTo>
                <a:lnTo>
                  <a:pt x="4445000" y="4445000"/>
                </a:lnTo>
                <a:lnTo>
                  <a:pt x="0" y="4445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grpSp>
        <p:nvGrpSpPr>
          <p:cNvPr id="12" name="组合 11"/>
          <p:cNvGrpSpPr/>
          <p:nvPr userDrawn="1"/>
        </p:nvGrpSpPr>
        <p:grpSpPr>
          <a:xfrm>
            <a:off x="1" y="190955"/>
            <a:ext cx="523595" cy="1003407"/>
            <a:chOff x="0" y="190951"/>
            <a:chExt cx="523594" cy="1003407"/>
          </a:xfrm>
        </p:grpSpPr>
        <p:pic>
          <p:nvPicPr>
            <p:cNvPr id="13" name="Picture 3" descr="C:\Users\Jobora\Desktop\패턴2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0" y="190951"/>
              <a:ext cx="523594" cy="5451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3" descr="C:\Users\Jobora\Desktop\패턴2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0" y="649246"/>
              <a:ext cx="523594" cy="5451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" name="图片 1" descr="未标题-2-0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743317" y="302260"/>
            <a:ext cx="3124835" cy="77724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2669309" y="0"/>
            <a:ext cx="4165600" cy="212436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2" name="图片 1" descr="未标题-2-0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0160" y="0"/>
            <a:ext cx="12223115" cy="6875780"/>
          </a:xfrm>
          <a:prstGeom prst="rect">
            <a:avLst/>
          </a:prstGeom>
        </p:spPr>
      </p:pic>
      <p:pic>
        <p:nvPicPr>
          <p:cNvPr id="4" name="图片 3" descr="fghgfh-0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68656" y="845185"/>
            <a:ext cx="3696971" cy="154813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图片占位符 16"/>
          <p:cNvSpPr>
            <a:spLocks noGrp="1"/>
          </p:cNvSpPr>
          <p:nvPr>
            <p:ph type="pic" sz="quarter" idx="13"/>
          </p:nvPr>
        </p:nvSpPr>
        <p:spPr>
          <a:xfrm>
            <a:off x="6392897" y="2146964"/>
            <a:ext cx="1943472" cy="1943472"/>
          </a:xfrm>
          <a:custGeom>
            <a:avLst/>
            <a:gdLst>
              <a:gd name="connsiteX0" fmla="*/ 0 w 1943472"/>
              <a:gd name="connsiteY0" fmla="*/ 0 h 1943472"/>
              <a:gd name="connsiteX1" fmla="*/ 1943472 w 1943472"/>
              <a:gd name="connsiteY1" fmla="*/ 0 h 1943472"/>
              <a:gd name="connsiteX2" fmla="*/ 1943472 w 1943472"/>
              <a:gd name="connsiteY2" fmla="*/ 1943472 h 1943472"/>
              <a:gd name="connsiteX3" fmla="*/ 0 w 1943472"/>
              <a:gd name="connsiteY3" fmla="*/ 1943472 h 1943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43472" h="1943472">
                <a:moveTo>
                  <a:pt x="0" y="0"/>
                </a:moveTo>
                <a:lnTo>
                  <a:pt x="1943472" y="0"/>
                </a:lnTo>
                <a:lnTo>
                  <a:pt x="1943472" y="1943472"/>
                </a:lnTo>
                <a:lnTo>
                  <a:pt x="0" y="1943472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2000"/>
            </a:lvl1pPr>
          </a:lstStyle>
          <a:p>
            <a:endParaRPr lang="zh-CN" altLang="en-US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3853015" y="2146964"/>
            <a:ext cx="1943472" cy="1943472"/>
          </a:xfrm>
          <a:custGeom>
            <a:avLst/>
            <a:gdLst>
              <a:gd name="connsiteX0" fmla="*/ 0 w 1943472"/>
              <a:gd name="connsiteY0" fmla="*/ 0 h 1943472"/>
              <a:gd name="connsiteX1" fmla="*/ 1943472 w 1943472"/>
              <a:gd name="connsiteY1" fmla="*/ 0 h 1943472"/>
              <a:gd name="connsiteX2" fmla="*/ 1943472 w 1943472"/>
              <a:gd name="connsiteY2" fmla="*/ 1943472 h 1943472"/>
              <a:gd name="connsiteX3" fmla="*/ 0 w 1943472"/>
              <a:gd name="connsiteY3" fmla="*/ 1943472 h 1943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43472" h="1943472">
                <a:moveTo>
                  <a:pt x="0" y="0"/>
                </a:moveTo>
                <a:lnTo>
                  <a:pt x="1943472" y="0"/>
                </a:lnTo>
                <a:lnTo>
                  <a:pt x="1943472" y="1943472"/>
                </a:lnTo>
                <a:lnTo>
                  <a:pt x="0" y="1943472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2000"/>
            </a:lvl1pPr>
          </a:lstStyle>
          <a:p>
            <a:endParaRPr lang="zh-CN" altLang="en-US"/>
          </a:p>
        </p:txBody>
      </p:sp>
      <p:sp>
        <p:nvSpPr>
          <p:cNvPr id="13" name="图片占位符 12"/>
          <p:cNvSpPr>
            <a:spLocks noGrp="1"/>
          </p:cNvSpPr>
          <p:nvPr>
            <p:ph type="pic" sz="quarter" idx="11"/>
          </p:nvPr>
        </p:nvSpPr>
        <p:spPr>
          <a:xfrm>
            <a:off x="8932779" y="2146964"/>
            <a:ext cx="1943472" cy="1943472"/>
          </a:xfrm>
          <a:custGeom>
            <a:avLst/>
            <a:gdLst>
              <a:gd name="connsiteX0" fmla="*/ 0 w 1943472"/>
              <a:gd name="connsiteY0" fmla="*/ 0 h 1943472"/>
              <a:gd name="connsiteX1" fmla="*/ 1943472 w 1943472"/>
              <a:gd name="connsiteY1" fmla="*/ 0 h 1943472"/>
              <a:gd name="connsiteX2" fmla="*/ 1943472 w 1943472"/>
              <a:gd name="connsiteY2" fmla="*/ 1943472 h 1943472"/>
              <a:gd name="connsiteX3" fmla="*/ 0 w 1943472"/>
              <a:gd name="connsiteY3" fmla="*/ 1943472 h 1943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43472" h="1943472">
                <a:moveTo>
                  <a:pt x="0" y="0"/>
                </a:moveTo>
                <a:lnTo>
                  <a:pt x="1943472" y="0"/>
                </a:lnTo>
                <a:lnTo>
                  <a:pt x="1943472" y="1943472"/>
                </a:lnTo>
                <a:lnTo>
                  <a:pt x="0" y="1943472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2000"/>
            </a:lvl1pPr>
          </a:lstStyle>
          <a:p>
            <a:endParaRPr lang="zh-CN" altLang="en-US"/>
          </a:p>
        </p:txBody>
      </p:sp>
      <p:sp>
        <p:nvSpPr>
          <p:cNvPr id="11" name="图片占位符 10"/>
          <p:cNvSpPr>
            <a:spLocks noGrp="1"/>
          </p:cNvSpPr>
          <p:nvPr>
            <p:ph type="pic" sz="quarter" idx="10"/>
          </p:nvPr>
        </p:nvSpPr>
        <p:spPr>
          <a:xfrm>
            <a:off x="1313132" y="2146964"/>
            <a:ext cx="1943472" cy="1943472"/>
          </a:xfrm>
          <a:custGeom>
            <a:avLst/>
            <a:gdLst>
              <a:gd name="connsiteX0" fmla="*/ 0 w 1943472"/>
              <a:gd name="connsiteY0" fmla="*/ 0 h 1943472"/>
              <a:gd name="connsiteX1" fmla="*/ 1943472 w 1943472"/>
              <a:gd name="connsiteY1" fmla="*/ 0 h 1943472"/>
              <a:gd name="connsiteX2" fmla="*/ 1943472 w 1943472"/>
              <a:gd name="connsiteY2" fmla="*/ 1943472 h 1943472"/>
              <a:gd name="connsiteX3" fmla="*/ 0 w 1943472"/>
              <a:gd name="connsiteY3" fmla="*/ 1943472 h 1943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43472" h="1943472">
                <a:moveTo>
                  <a:pt x="0" y="0"/>
                </a:moveTo>
                <a:lnTo>
                  <a:pt x="1943472" y="0"/>
                </a:lnTo>
                <a:lnTo>
                  <a:pt x="1943472" y="1943472"/>
                </a:lnTo>
                <a:lnTo>
                  <a:pt x="0" y="1943472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2000"/>
            </a:lvl1pPr>
          </a:lstStyle>
          <a:p>
            <a:endParaRPr lang="zh-CN" altLang="en-US"/>
          </a:p>
        </p:txBody>
      </p:sp>
      <p:grpSp>
        <p:nvGrpSpPr>
          <p:cNvPr id="18" name="组合 17"/>
          <p:cNvGrpSpPr/>
          <p:nvPr userDrawn="1"/>
        </p:nvGrpSpPr>
        <p:grpSpPr>
          <a:xfrm>
            <a:off x="1" y="190955"/>
            <a:ext cx="523595" cy="1003407"/>
            <a:chOff x="0" y="190951"/>
            <a:chExt cx="523594" cy="1003407"/>
          </a:xfrm>
        </p:grpSpPr>
        <p:pic>
          <p:nvPicPr>
            <p:cNvPr id="19" name="Picture 3" descr="C:\Users\Jobora\Desktop\패턴2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0" y="190951"/>
              <a:ext cx="523594" cy="5451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3" descr="C:\Users\Jobora\Desktop\패턴2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0" y="649246"/>
              <a:ext cx="523594" cy="5451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" name="图片 1" descr="未标题-2-0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743317" y="302260"/>
            <a:ext cx="3124835" cy="77724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609600" y="1410736"/>
            <a:ext cx="10972800" cy="18000"/>
          </a:xfrm>
          <a:prstGeom prst="rect">
            <a:avLst/>
          </a:prstGeom>
          <a:gradFill>
            <a:gsLst>
              <a:gs pos="0">
                <a:schemeClr val="accent1">
                  <a:tint val="40000"/>
                  <a:alpha val="20000"/>
                </a:schemeClr>
              </a:gs>
              <a:gs pos="50000">
                <a:schemeClr val="accent1">
                  <a:alpha val="40000"/>
                </a:schemeClr>
              </a:gs>
              <a:gs pos="100000">
                <a:schemeClr val="accent1">
                  <a:tint val="40000"/>
                  <a:alpha val="50000"/>
                </a:schemeClr>
              </a:gs>
            </a:gsLst>
            <a:lin ang="0" scaled="1"/>
          </a:grad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97536" y="6400800"/>
            <a:ext cx="4267200" cy="283800"/>
          </a:xfrm>
        </p:spPr>
        <p:txBody>
          <a:bodyPr/>
          <a:lstStyle/>
          <a:p>
            <a:pPr defTabSz="1218565"/>
            <a:fld id="{724D2EA9-C277-42E9-A1A6-88F315DDFC79}" type="datetimeFigureOut">
              <a:rPr lang="zh-HK" altLang="en-US" smtClean="0">
                <a:solidFill>
                  <a:srgbClr val="3C424F">
                    <a:tint val="75000"/>
                  </a:srgbClr>
                </a:solidFill>
              </a:rPr>
              <a:t>26/3/2019</a:t>
            </a:fld>
            <a:endParaRPr lang="zh-HK" altLang="en-US">
              <a:solidFill>
                <a:srgbClr val="3C424F">
                  <a:tint val="75000"/>
                </a:srgb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7107936" y="6400800"/>
            <a:ext cx="4978400" cy="283800"/>
          </a:xfrm>
        </p:spPr>
        <p:txBody>
          <a:bodyPr/>
          <a:lstStyle/>
          <a:p>
            <a:pPr defTabSz="1218565"/>
            <a:endParaRPr lang="zh-HK" altLang="en-US">
              <a:solidFill>
                <a:srgbClr val="3C424F">
                  <a:tint val="75000"/>
                </a:srgb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565"/>
            <a:fld id="{ECB3160F-B10F-49AC-A719-632CE8EACAF2}" type="slidenum">
              <a:rPr lang="zh-HK" altLang="en-US" smtClean="0">
                <a:solidFill>
                  <a:srgbClr val="3C424F">
                    <a:tint val="75000"/>
                  </a:srgbClr>
                </a:solidFill>
              </a:rPr>
              <a:t>‹#›</a:t>
            </a:fld>
            <a:endParaRPr lang="zh-HK" altLang="en-US" dirty="0">
              <a:solidFill>
                <a:srgbClr val="3C424F">
                  <a:tint val="75000"/>
                </a:srgbClr>
              </a:solidFill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图片占位符 27"/>
          <p:cNvSpPr>
            <a:spLocks noGrp="1"/>
          </p:cNvSpPr>
          <p:nvPr>
            <p:ph type="pic" sz="quarter" idx="18"/>
          </p:nvPr>
        </p:nvSpPr>
        <p:spPr>
          <a:xfrm>
            <a:off x="10163861" y="3445920"/>
            <a:ext cx="1967815" cy="1967815"/>
          </a:xfrm>
          <a:custGeom>
            <a:avLst/>
            <a:gdLst>
              <a:gd name="connsiteX0" fmla="*/ 0 w 1967815"/>
              <a:gd name="connsiteY0" fmla="*/ 0 h 1967815"/>
              <a:gd name="connsiteX1" fmla="*/ 1967815 w 1967815"/>
              <a:gd name="connsiteY1" fmla="*/ 0 h 1967815"/>
              <a:gd name="connsiteX2" fmla="*/ 1967815 w 1967815"/>
              <a:gd name="connsiteY2" fmla="*/ 1967815 h 1967815"/>
              <a:gd name="connsiteX3" fmla="*/ 0 w 1967815"/>
              <a:gd name="connsiteY3" fmla="*/ 1967815 h 1967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7815" h="1967815">
                <a:moveTo>
                  <a:pt x="0" y="0"/>
                </a:moveTo>
                <a:lnTo>
                  <a:pt x="1967815" y="0"/>
                </a:lnTo>
                <a:lnTo>
                  <a:pt x="1967815" y="1967815"/>
                </a:lnTo>
                <a:lnTo>
                  <a:pt x="0" y="1967815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2000"/>
            </a:lvl1pPr>
          </a:lstStyle>
          <a:p>
            <a:endParaRPr lang="zh-CN" altLang="en-US"/>
          </a:p>
        </p:txBody>
      </p:sp>
      <p:sp>
        <p:nvSpPr>
          <p:cNvPr id="29" name="图片占位符 28"/>
          <p:cNvSpPr>
            <a:spLocks noGrp="1"/>
          </p:cNvSpPr>
          <p:nvPr>
            <p:ph type="pic" sz="quarter" idx="19"/>
          </p:nvPr>
        </p:nvSpPr>
        <p:spPr>
          <a:xfrm>
            <a:off x="10163862" y="1430296"/>
            <a:ext cx="1967815" cy="1967815"/>
          </a:xfrm>
          <a:custGeom>
            <a:avLst/>
            <a:gdLst>
              <a:gd name="connsiteX0" fmla="*/ 0 w 1967815"/>
              <a:gd name="connsiteY0" fmla="*/ 0 h 1967815"/>
              <a:gd name="connsiteX1" fmla="*/ 1967815 w 1967815"/>
              <a:gd name="connsiteY1" fmla="*/ 0 h 1967815"/>
              <a:gd name="connsiteX2" fmla="*/ 1967815 w 1967815"/>
              <a:gd name="connsiteY2" fmla="*/ 1967815 h 1967815"/>
              <a:gd name="connsiteX3" fmla="*/ 0 w 1967815"/>
              <a:gd name="connsiteY3" fmla="*/ 1967815 h 1967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7815" h="1967815">
                <a:moveTo>
                  <a:pt x="0" y="0"/>
                </a:moveTo>
                <a:lnTo>
                  <a:pt x="1967815" y="0"/>
                </a:lnTo>
                <a:lnTo>
                  <a:pt x="1967815" y="1967815"/>
                </a:lnTo>
                <a:lnTo>
                  <a:pt x="0" y="1967815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2000"/>
            </a:lvl1pPr>
          </a:lstStyle>
          <a:p>
            <a:endParaRPr lang="zh-CN" altLang="en-US"/>
          </a:p>
        </p:txBody>
      </p:sp>
      <p:sp>
        <p:nvSpPr>
          <p:cNvPr id="30" name="图片占位符 29"/>
          <p:cNvSpPr>
            <a:spLocks noGrp="1"/>
          </p:cNvSpPr>
          <p:nvPr>
            <p:ph type="pic" sz="quarter" idx="20"/>
          </p:nvPr>
        </p:nvSpPr>
        <p:spPr>
          <a:xfrm>
            <a:off x="8143155" y="3445920"/>
            <a:ext cx="1967815" cy="1967815"/>
          </a:xfrm>
          <a:custGeom>
            <a:avLst/>
            <a:gdLst>
              <a:gd name="connsiteX0" fmla="*/ 0 w 1967815"/>
              <a:gd name="connsiteY0" fmla="*/ 0 h 1967815"/>
              <a:gd name="connsiteX1" fmla="*/ 1967815 w 1967815"/>
              <a:gd name="connsiteY1" fmla="*/ 0 h 1967815"/>
              <a:gd name="connsiteX2" fmla="*/ 1967815 w 1967815"/>
              <a:gd name="connsiteY2" fmla="*/ 1967815 h 1967815"/>
              <a:gd name="connsiteX3" fmla="*/ 0 w 1967815"/>
              <a:gd name="connsiteY3" fmla="*/ 1967815 h 1967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7815" h="1967815">
                <a:moveTo>
                  <a:pt x="0" y="0"/>
                </a:moveTo>
                <a:lnTo>
                  <a:pt x="1967815" y="0"/>
                </a:lnTo>
                <a:lnTo>
                  <a:pt x="1967815" y="1967815"/>
                </a:lnTo>
                <a:lnTo>
                  <a:pt x="0" y="1967815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2000"/>
            </a:lvl1pPr>
          </a:lstStyle>
          <a:p>
            <a:endParaRPr lang="zh-CN" altLang="en-US"/>
          </a:p>
        </p:txBody>
      </p:sp>
      <p:sp>
        <p:nvSpPr>
          <p:cNvPr id="31" name="图片占位符 30"/>
          <p:cNvSpPr>
            <a:spLocks noGrp="1"/>
          </p:cNvSpPr>
          <p:nvPr>
            <p:ph type="pic" sz="quarter" idx="21"/>
          </p:nvPr>
        </p:nvSpPr>
        <p:spPr>
          <a:xfrm>
            <a:off x="8143157" y="1430296"/>
            <a:ext cx="1967815" cy="1967815"/>
          </a:xfrm>
          <a:custGeom>
            <a:avLst/>
            <a:gdLst>
              <a:gd name="connsiteX0" fmla="*/ 0 w 1967815"/>
              <a:gd name="connsiteY0" fmla="*/ 0 h 1967815"/>
              <a:gd name="connsiteX1" fmla="*/ 1967815 w 1967815"/>
              <a:gd name="connsiteY1" fmla="*/ 0 h 1967815"/>
              <a:gd name="connsiteX2" fmla="*/ 1967815 w 1967815"/>
              <a:gd name="connsiteY2" fmla="*/ 1967815 h 1967815"/>
              <a:gd name="connsiteX3" fmla="*/ 0 w 1967815"/>
              <a:gd name="connsiteY3" fmla="*/ 1967815 h 1967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7815" h="1967815">
                <a:moveTo>
                  <a:pt x="0" y="0"/>
                </a:moveTo>
                <a:lnTo>
                  <a:pt x="1967815" y="0"/>
                </a:lnTo>
                <a:lnTo>
                  <a:pt x="1967815" y="1967815"/>
                </a:lnTo>
                <a:lnTo>
                  <a:pt x="0" y="1967815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2000"/>
            </a:lvl1pPr>
          </a:lstStyle>
          <a:p>
            <a:endParaRPr lang="zh-CN" altLang="en-US"/>
          </a:p>
        </p:txBody>
      </p:sp>
      <p:sp>
        <p:nvSpPr>
          <p:cNvPr id="24" name="图片占位符 23"/>
          <p:cNvSpPr>
            <a:spLocks noGrp="1"/>
          </p:cNvSpPr>
          <p:nvPr>
            <p:ph type="pic" sz="quarter" idx="14"/>
          </p:nvPr>
        </p:nvSpPr>
        <p:spPr>
          <a:xfrm>
            <a:off x="6122445" y="3445920"/>
            <a:ext cx="1967815" cy="1967815"/>
          </a:xfrm>
          <a:custGeom>
            <a:avLst/>
            <a:gdLst>
              <a:gd name="connsiteX0" fmla="*/ 0 w 1967815"/>
              <a:gd name="connsiteY0" fmla="*/ 0 h 1967815"/>
              <a:gd name="connsiteX1" fmla="*/ 1967815 w 1967815"/>
              <a:gd name="connsiteY1" fmla="*/ 0 h 1967815"/>
              <a:gd name="connsiteX2" fmla="*/ 1967815 w 1967815"/>
              <a:gd name="connsiteY2" fmla="*/ 1967815 h 1967815"/>
              <a:gd name="connsiteX3" fmla="*/ 0 w 1967815"/>
              <a:gd name="connsiteY3" fmla="*/ 1967815 h 1967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7815" h="1967815">
                <a:moveTo>
                  <a:pt x="0" y="0"/>
                </a:moveTo>
                <a:lnTo>
                  <a:pt x="1967815" y="0"/>
                </a:lnTo>
                <a:lnTo>
                  <a:pt x="1967815" y="1967815"/>
                </a:lnTo>
                <a:lnTo>
                  <a:pt x="0" y="1967815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2000"/>
            </a:lvl1pPr>
          </a:lstStyle>
          <a:p>
            <a:endParaRPr lang="zh-CN" altLang="en-US"/>
          </a:p>
        </p:txBody>
      </p:sp>
      <p:sp>
        <p:nvSpPr>
          <p:cNvPr id="25" name="图片占位符 24"/>
          <p:cNvSpPr>
            <a:spLocks noGrp="1"/>
          </p:cNvSpPr>
          <p:nvPr>
            <p:ph type="pic" sz="quarter" idx="15"/>
          </p:nvPr>
        </p:nvSpPr>
        <p:spPr>
          <a:xfrm>
            <a:off x="6122446" y="1430296"/>
            <a:ext cx="1967815" cy="1967815"/>
          </a:xfrm>
          <a:custGeom>
            <a:avLst/>
            <a:gdLst>
              <a:gd name="connsiteX0" fmla="*/ 0 w 1967815"/>
              <a:gd name="connsiteY0" fmla="*/ 0 h 1967815"/>
              <a:gd name="connsiteX1" fmla="*/ 1967815 w 1967815"/>
              <a:gd name="connsiteY1" fmla="*/ 0 h 1967815"/>
              <a:gd name="connsiteX2" fmla="*/ 1967815 w 1967815"/>
              <a:gd name="connsiteY2" fmla="*/ 1967815 h 1967815"/>
              <a:gd name="connsiteX3" fmla="*/ 0 w 1967815"/>
              <a:gd name="connsiteY3" fmla="*/ 1967815 h 1967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7815" h="1967815">
                <a:moveTo>
                  <a:pt x="0" y="0"/>
                </a:moveTo>
                <a:lnTo>
                  <a:pt x="1967815" y="0"/>
                </a:lnTo>
                <a:lnTo>
                  <a:pt x="1967815" y="1967815"/>
                </a:lnTo>
                <a:lnTo>
                  <a:pt x="0" y="1967815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2000"/>
            </a:lvl1pPr>
          </a:lstStyle>
          <a:p>
            <a:endParaRPr lang="zh-CN" altLang="en-US"/>
          </a:p>
        </p:txBody>
      </p:sp>
      <p:sp>
        <p:nvSpPr>
          <p:cNvPr id="26" name="图片占位符 25"/>
          <p:cNvSpPr>
            <a:spLocks noGrp="1"/>
          </p:cNvSpPr>
          <p:nvPr>
            <p:ph type="pic" sz="quarter" idx="16"/>
          </p:nvPr>
        </p:nvSpPr>
        <p:spPr>
          <a:xfrm>
            <a:off x="4101739" y="3445920"/>
            <a:ext cx="1967815" cy="1967815"/>
          </a:xfrm>
          <a:custGeom>
            <a:avLst/>
            <a:gdLst>
              <a:gd name="connsiteX0" fmla="*/ 0 w 1967815"/>
              <a:gd name="connsiteY0" fmla="*/ 0 h 1967815"/>
              <a:gd name="connsiteX1" fmla="*/ 1967815 w 1967815"/>
              <a:gd name="connsiteY1" fmla="*/ 0 h 1967815"/>
              <a:gd name="connsiteX2" fmla="*/ 1967815 w 1967815"/>
              <a:gd name="connsiteY2" fmla="*/ 1967815 h 1967815"/>
              <a:gd name="connsiteX3" fmla="*/ 0 w 1967815"/>
              <a:gd name="connsiteY3" fmla="*/ 1967815 h 1967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7815" h="1967815">
                <a:moveTo>
                  <a:pt x="0" y="0"/>
                </a:moveTo>
                <a:lnTo>
                  <a:pt x="1967815" y="0"/>
                </a:lnTo>
                <a:lnTo>
                  <a:pt x="1967815" y="1967815"/>
                </a:lnTo>
                <a:lnTo>
                  <a:pt x="0" y="1967815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2000"/>
            </a:lvl1pPr>
          </a:lstStyle>
          <a:p>
            <a:endParaRPr lang="zh-CN" altLang="en-US"/>
          </a:p>
        </p:txBody>
      </p:sp>
      <p:sp>
        <p:nvSpPr>
          <p:cNvPr id="27" name="图片占位符 26"/>
          <p:cNvSpPr>
            <a:spLocks noGrp="1"/>
          </p:cNvSpPr>
          <p:nvPr>
            <p:ph type="pic" sz="quarter" idx="17"/>
          </p:nvPr>
        </p:nvSpPr>
        <p:spPr>
          <a:xfrm>
            <a:off x="4101741" y="1430296"/>
            <a:ext cx="1967815" cy="1967815"/>
          </a:xfrm>
          <a:custGeom>
            <a:avLst/>
            <a:gdLst>
              <a:gd name="connsiteX0" fmla="*/ 0 w 1967815"/>
              <a:gd name="connsiteY0" fmla="*/ 0 h 1967815"/>
              <a:gd name="connsiteX1" fmla="*/ 1967815 w 1967815"/>
              <a:gd name="connsiteY1" fmla="*/ 0 h 1967815"/>
              <a:gd name="connsiteX2" fmla="*/ 1967815 w 1967815"/>
              <a:gd name="connsiteY2" fmla="*/ 1967815 h 1967815"/>
              <a:gd name="connsiteX3" fmla="*/ 0 w 1967815"/>
              <a:gd name="connsiteY3" fmla="*/ 1967815 h 1967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7815" h="1967815">
                <a:moveTo>
                  <a:pt x="0" y="0"/>
                </a:moveTo>
                <a:lnTo>
                  <a:pt x="1967815" y="0"/>
                </a:lnTo>
                <a:lnTo>
                  <a:pt x="1967815" y="1967815"/>
                </a:lnTo>
                <a:lnTo>
                  <a:pt x="0" y="1967815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2000"/>
            </a:lvl1pPr>
          </a:lstStyle>
          <a:p>
            <a:endParaRPr lang="zh-CN" altLang="en-US"/>
          </a:p>
        </p:txBody>
      </p:sp>
      <p:sp>
        <p:nvSpPr>
          <p:cNvPr id="22" name="图片占位符 21"/>
          <p:cNvSpPr>
            <a:spLocks noGrp="1"/>
          </p:cNvSpPr>
          <p:nvPr>
            <p:ph type="pic" sz="quarter" idx="12"/>
          </p:nvPr>
        </p:nvSpPr>
        <p:spPr>
          <a:xfrm>
            <a:off x="2081035" y="3445920"/>
            <a:ext cx="1967815" cy="1967815"/>
          </a:xfrm>
          <a:custGeom>
            <a:avLst/>
            <a:gdLst>
              <a:gd name="connsiteX0" fmla="*/ 0 w 1967815"/>
              <a:gd name="connsiteY0" fmla="*/ 0 h 1967815"/>
              <a:gd name="connsiteX1" fmla="*/ 1967815 w 1967815"/>
              <a:gd name="connsiteY1" fmla="*/ 0 h 1967815"/>
              <a:gd name="connsiteX2" fmla="*/ 1967815 w 1967815"/>
              <a:gd name="connsiteY2" fmla="*/ 1967815 h 1967815"/>
              <a:gd name="connsiteX3" fmla="*/ 0 w 1967815"/>
              <a:gd name="connsiteY3" fmla="*/ 1967815 h 1967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7815" h="1967815">
                <a:moveTo>
                  <a:pt x="0" y="0"/>
                </a:moveTo>
                <a:lnTo>
                  <a:pt x="1967815" y="0"/>
                </a:lnTo>
                <a:lnTo>
                  <a:pt x="1967815" y="1967815"/>
                </a:lnTo>
                <a:lnTo>
                  <a:pt x="0" y="1967815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2000"/>
            </a:lvl1pPr>
          </a:lstStyle>
          <a:p>
            <a:endParaRPr lang="zh-CN" altLang="en-US"/>
          </a:p>
        </p:txBody>
      </p:sp>
      <p:sp>
        <p:nvSpPr>
          <p:cNvPr id="23" name="图片占位符 22"/>
          <p:cNvSpPr>
            <a:spLocks noGrp="1"/>
          </p:cNvSpPr>
          <p:nvPr>
            <p:ph type="pic" sz="quarter" idx="13"/>
          </p:nvPr>
        </p:nvSpPr>
        <p:spPr>
          <a:xfrm>
            <a:off x="2081035" y="1430296"/>
            <a:ext cx="1967815" cy="1967815"/>
          </a:xfrm>
          <a:custGeom>
            <a:avLst/>
            <a:gdLst>
              <a:gd name="connsiteX0" fmla="*/ 0 w 1967815"/>
              <a:gd name="connsiteY0" fmla="*/ 0 h 1967815"/>
              <a:gd name="connsiteX1" fmla="*/ 1967815 w 1967815"/>
              <a:gd name="connsiteY1" fmla="*/ 0 h 1967815"/>
              <a:gd name="connsiteX2" fmla="*/ 1967815 w 1967815"/>
              <a:gd name="connsiteY2" fmla="*/ 1967815 h 1967815"/>
              <a:gd name="connsiteX3" fmla="*/ 0 w 1967815"/>
              <a:gd name="connsiteY3" fmla="*/ 1967815 h 1967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7815" h="1967815">
                <a:moveTo>
                  <a:pt x="0" y="0"/>
                </a:moveTo>
                <a:lnTo>
                  <a:pt x="1967815" y="0"/>
                </a:lnTo>
                <a:lnTo>
                  <a:pt x="1967815" y="1967815"/>
                </a:lnTo>
                <a:lnTo>
                  <a:pt x="0" y="1967815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2000"/>
            </a:lvl1pPr>
          </a:lstStyle>
          <a:p>
            <a:endParaRPr lang="zh-CN" altLang="en-US"/>
          </a:p>
        </p:txBody>
      </p:sp>
      <p:sp>
        <p:nvSpPr>
          <p:cNvPr id="21" name="图片占位符 20"/>
          <p:cNvSpPr>
            <a:spLocks noGrp="1"/>
          </p:cNvSpPr>
          <p:nvPr>
            <p:ph type="pic" sz="quarter" idx="11"/>
          </p:nvPr>
        </p:nvSpPr>
        <p:spPr>
          <a:xfrm>
            <a:off x="60330" y="3445920"/>
            <a:ext cx="1967815" cy="1967815"/>
          </a:xfrm>
          <a:custGeom>
            <a:avLst/>
            <a:gdLst>
              <a:gd name="connsiteX0" fmla="*/ 0 w 1967815"/>
              <a:gd name="connsiteY0" fmla="*/ 0 h 1967815"/>
              <a:gd name="connsiteX1" fmla="*/ 1967815 w 1967815"/>
              <a:gd name="connsiteY1" fmla="*/ 0 h 1967815"/>
              <a:gd name="connsiteX2" fmla="*/ 1967815 w 1967815"/>
              <a:gd name="connsiteY2" fmla="*/ 1967815 h 1967815"/>
              <a:gd name="connsiteX3" fmla="*/ 0 w 1967815"/>
              <a:gd name="connsiteY3" fmla="*/ 1967815 h 1967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7815" h="1967815">
                <a:moveTo>
                  <a:pt x="0" y="0"/>
                </a:moveTo>
                <a:lnTo>
                  <a:pt x="1967815" y="0"/>
                </a:lnTo>
                <a:lnTo>
                  <a:pt x="1967815" y="1967815"/>
                </a:lnTo>
                <a:lnTo>
                  <a:pt x="0" y="1967815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2000"/>
            </a:lvl1pPr>
          </a:lstStyle>
          <a:p>
            <a:endParaRPr lang="zh-CN" altLang="en-US"/>
          </a:p>
        </p:txBody>
      </p:sp>
      <p:sp>
        <p:nvSpPr>
          <p:cNvPr id="19" name="图片占位符 18"/>
          <p:cNvSpPr>
            <a:spLocks noGrp="1"/>
          </p:cNvSpPr>
          <p:nvPr>
            <p:ph type="pic" sz="quarter" idx="10"/>
          </p:nvPr>
        </p:nvSpPr>
        <p:spPr>
          <a:xfrm>
            <a:off x="60331" y="1430296"/>
            <a:ext cx="1967815" cy="1967815"/>
          </a:xfrm>
          <a:custGeom>
            <a:avLst/>
            <a:gdLst>
              <a:gd name="connsiteX0" fmla="*/ 0 w 1967815"/>
              <a:gd name="connsiteY0" fmla="*/ 0 h 1967815"/>
              <a:gd name="connsiteX1" fmla="*/ 1967815 w 1967815"/>
              <a:gd name="connsiteY1" fmla="*/ 0 h 1967815"/>
              <a:gd name="connsiteX2" fmla="*/ 1967815 w 1967815"/>
              <a:gd name="connsiteY2" fmla="*/ 1967815 h 1967815"/>
              <a:gd name="connsiteX3" fmla="*/ 0 w 1967815"/>
              <a:gd name="connsiteY3" fmla="*/ 1967815 h 1967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7815" h="1967815">
                <a:moveTo>
                  <a:pt x="0" y="0"/>
                </a:moveTo>
                <a:lnTo>
                  <a:pt x="1967815" y="0"/>
                </a:lnTo>
                <a:lnTo>
                  <a:pt x="1967815" y="1967815"/>
                </a:lnTo>
                <a:lnTo>
                  <a:pt x="0" y="1967815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2000"/>
            </a:lvl1pPr>
          </a:lstStyle>
          <a:p>
            <a:endParaRPr lang="zh-CN" altLang="en-US"/>
          </a:p>
        </p:txBody>
      </p:sp>
      <p:grpSp>
        <p:nvGrpSpPr>
          <p:cNvPr id="32" name="组合 31"/>
          <p:cNvGrpSpPr/>
          <p:nvPr userDrawn="1"/>
        </p:nvGrpSpPr>
        <p:grpSpPr>
          <a:xfrm>
            <a:off x="1" y="190955"/>
            <a:ext cx="523595" cy="1003407"/>
            <a:chOff x="0" y="190951"/>
            <a:chExt cx="523594" cy="1003407"/>
          </a:xfrm>
        </p:grpSpPr>
        <p:pic>
          <p:nvPicPr>
            <p:cNvPr id="33" name="Picture 3" descr="C:\Users\Jobora\Desktop\패턴2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0" y="190951"/>
              <a:ext cx="523594" cy="5451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3" descr="C:\Users\Jobora\Desktop\패턴2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0" y="649246"/>
              <a:ext cx="523594" cy="5451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" name="图片 1" descr="未标题-2-0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743317" y="302260"/>
            <a:ext cx="3124835" cy="77724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图片占位符 7"/>
          <p:cNvSpPr>
            <a:spLocks noGrp="1"/>
          </p:cNvSpPr>
          <p:nvPr>
            <p:ph type="pic" sz="quarter" idx="10"/>
          </p:nvPr>
        </p:nvSpPr>
        <p:spPr>
          <a:xfrm>
            <a:off x="3904360" y="2189839"/>
            <a:ext cx="4381488" cy="2472679"/>
          </a:xfrm>
          <a:custGeom>
            <a:avLst/>
            <a:gdLst>
              <a:gd name="connsiteX0" fmla="*/ 0 w 4381488"/>
              <a:gd name="connsiteY0" fmla="*/ 0 h 2472679"/>
              <a:gd name="connsiteX1" fmla="*/ 4381488 w 4381488"/>
              <a:gd name="connsiteY1" fmla="*/ 0 h 2472679"/>
              <a:gd name="connsiteX2" fmla="*/ 4381488 w 4381488"/>
              <a:gd name="connsiteY2" fmla="*/ 2472679 h 2472679"/>
              <a:gd name="connsiteX3" fmla="*/ 0 w 4381488"/>
              <a:gd name="connsiteY3" fmla="*/ 2472679 h 24726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81488" h="2472679">
                <a:moveTo>
                  <a:pt x="0" y="0"/>
                </a:moveTo>
                <a:lnTo>
                  <a:pt x="4381488" y="0"/>
                </a:lnTo>
                <a:lnTo>
                  <a:pt x="4381488" y="2472679"/>
                </a:lnTo>
                <a:lnTo>
                  <a:pt x="0" y="247267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grpSp>
        <p:nvGrpSpPr>
          <p:cNvPr id="9" name="组合 8"/>
          <p:cNvGrpSpPr/>
          <p:nvPr userDrawn="1"/>
        </p:nvGrpSpPr>
        <p:grpSpPr>
          <a:xfrm>
            <a:off x="1" y="190955"/>
            <a:ext cx="523595" cy="1003407"/>
            <a:chOff x="0" y="190951"/>
            <a:chExt cx="523594" cy="1003407"/>
          </a:xfrm>
        </p:grpSpPr>
        <p:pic>
          <p:nvPicPr>
            <p:cNvPr id="10" name="Picture 3" descr="C:\Users\Jobora\Desktop\패턴2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0" y="190951"/>
              <a:ext cx="523594" cy="5451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3" descr="C:\Users\Jobora\Desktop\패턴2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0" y="649246"/>
              <a:ext cx="523594" cy="5451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" name="图片 1" descr="未标题-2-0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743317" y="302260"/>
            <a:ext cx="3124835" cy="77724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图片占位符 9"/>
          <p:cNvSpPr>
            <a:spLocks noGrp="1"/>
          </p:cNvSpPr>
          <p:nvPr>
            <p:ph type="pic" sz="quarter" idx="10"/>
          </p:nvPr>
        </p:nvSpPr>
        <p:spPr>
          <a:xfrm>
            <a:off x="7377019" y="2036579"/>
            <a:ext cx="3235172" cy="5731958"/>
          </a:xfrm>
          <a:custGeom>
            <a:avLst/>
            <a:gdLst>
              <a:gd name="connsiteX0" fmla="*/ 0 w 3235172"/>
              <a:gd name="connsiteY0" fmla="*/ 0 h 5731958"/>
              <a:gd name="connsiteX1" fmla="*/ 3235172 w 3235172"/>
              <a:gd name="connsiteY1" fmla="*/ 0 h 5731958"/>
              <a:gd name="connsiteX2" fmla="*/ 3235172 w 3235172"/>
              <a:gd name="connsiteY2" fmla="*/ 5731958 h 5731958"/>
              <a:gd name="connsiteX3" fmla="*/ 0 w 3235172"/>
              <a:gd name="connsiteY3" fmla="*/ 5731958 h 5731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35172" h="5731958">
                <a:moveTo>
                  <a:pt x="0" y="0"/>
                </a:moveTo>
                <a:lnTo>
                  <a:pt x="3235172" y="0"/>
                </a:lnTo>
                <a:lnTo>
                  <a:pt x="3235172" y="5731958"/>
                </a:lnTo>
                <a:lnTo>
                  <a:pt x="0" y="573195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grpSp>
        <p:nvGrpSpPr>
          <p:cNvPr id="11" name="组合 10"/>
          <p:cNvGrpSpPr/>
          <p:nvPr userDrawn="1"/>
        </p:nvGrpSpPr>
        <p:grpSpPr>
          <a:xfrm>
            <a:off x="1" y="190955"/>
            <a:ext cx="523595" cy="1003407"/>
            <a:chOff x="0" y="190951"/>
            <a:chExt cx="523594" cy="1003407"/>
          </a:xfrm>
        </p:grpSpPr>
        <p:pic>
          <p:nvPicPr>
            <p:cNvPr id="12" name="Picture 3" descr="C:\Users\Jobora\Desktop\패턴2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0" y="190951"/>
              <a:ext cx="523594" cy="5451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3" descr="C:\Users\Jobora\Desktop\패턴2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0" y="649246"/>
              <a:ext cx="523594" cy="5451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" name="图片 1" descr="未标题-2-0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743317" y="302260"/>
            <a:ext cx="3124835" cy="77724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未标题-2-0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743317" y="302260"/>
            <a:ext cx="3124835" cy="7772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914400" y="3143248"/>
            <a:ext cx="10363200" cy="18000"/>
          </a:xfrm>
          <a:prstGeom prst="rect">
            <a:avLst/>
          </a:prstGeom>
          <a:gradFill>
            <a:gsLst>
              <a:gs pos="0">
                <a:schemeClr val="accent1">
                  <a:tint val="40000"/>
                  <a:alpha val="20000"/>
                </a:schemeClr>
              </a:gs>
              <a:gs pos="50000">
                <a:schemeClr val="accent1">
                  <a:alpha val="40000"/>
                </a:schemeClr>
              </a:gs>
              <a:gs pos="100000">
                <a:schemeClr val="accent1">
                  <a:tint val="40000"/>
                  <a:alpha val="50000"/>
                </a:schemeClr>
              </a:gs>
            </a:gsLst>
            <a:lin ang="0" scaled="1"/>
          </a:grad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3143249"/>
            <a:ext cx="10363200" cy="1362075"/>
          </a:xfrm>
        </p:spPr>
        <p:txBody>
          <a:bodyPr anchor="t"/>
          <a:lstStyle>
            <a:lvl1pPr algn="ctr">
              <a:defRPr sz="4000" b="0" cap="all"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1643062"/>
            <a:ext cx="10363200" cy="1500187"/>
          </a:xfrm>
        </p:spPr>
        <p:txBody>
          <a:bodyPr anchor="b"/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8565"/>
            <a:fld id="{724D2EA9-C277-42E9-A1A6-88F315DDFC79}" type="datetimeFigureOut">
              <a:rPr lang="zh-HK" altLang="en-US" smtClean="0">
                <a:solidFill>
                  <a:srgbClr val="3C424F">
                    <a:tint val="75000"/>
                  </a:srgbClr>
                </a:solidFill>
              </a:rPr>
              <a:t>26/3/2019</a:t>
            </a:fld>
            <a:endParaRPr lang="zh-HK" altLang="en-US">
              <a:solidFill>
                <a:srgbClr val="3C424F">
                  <a:tint val="75000"/>
                </a:srgb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8565"/>
            <a:endParaRPr lang="zh-HK" altLang="en-US">
              <a:solidFill>
                <a:srgbClr val="3C424F">
                  <a:tint val="75000"/>
                </a:srgb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565"/>
            <a:fld id="{ECB3160F-B10F-49AC-A719-632CE8EACAF2}" type="slidenum">
              <a:rPr lang="zh-HK" altLang="en-US" smtClean="0">
                <a:solidFill>
                  <a:srgbClr val="3C424F">
                    <a:tint val="75000"/>
                  </a:srgbClr>
                </a:solidFill>
              </a:rPr>
              <a:t>‹#›</a:t>
            </a:fld>
            <a:endParaRPr lang="zh-HK" altLang="en-US" dirty="0">
              <a:solidFill>
                <a:srgbClr val="3C424F">
                  <a:tint val="75000"/>
                </a:srgbClr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609600" y="1410736"/>
            <a:ext cx="10972800" cy="18000"/>
          </a:xfrm>
          <a:prstGeom prst="rect">
            <a:avLst/>
          </a:prstGeom>
          <a:gradFill>
            <a:gsLst>
              <a:gs pos="0">
                <a:schemeClr val="accent1">
                  <a:tint val="40000"/>
                  <a:alpha val="20000"/>
                </a:schemeClr>
              </a:gs>
              <a:gs pos="50000">
                <a:schemeClr val="accent1">
                  <a:alpha val="40000"/>
                </a:schemeClr>
              </a:gs>
              <a:gs pos="100000">
                <a:schemeClr val="accent1">
                  <a:tint val="40000"/>
                  <a:alpha val="50000"/>
                </a:schemeClr>
              </a:gs>
            </a:gsLst>
            <a:lin ang="0" scaled="1"/>
          </a:grad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8565"/>
            <a:fld id="{724D2EA9-C277-42E9-A1A6-88F315DDFC79}" type="datetimeFigureOut">
              <a:rPr lang="zh-HK" altLang="en-US" smtClean="0">
                <a:solidFill>
                  <a:srgbClr val="3C424F">
                    <a:tint val="75000"/>
                  </a:srgbClr>
                </a:solidFill>
              </a:rPr>
              <a:t>26/3/2019</a:t>
            </a:fld>
            <a:endParaRPr lang="zh-HK" altLang="en-US">
              <a:solidFill>
                <a:srgbClr val="3C424F">
                  <a:tint val="75000"/>
                </a:srgb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8565"/>
            <a:endParaRPr lang="zh-HK" altLang="en-US">
              <a:solidFill>
                <a:srgbClr val="3C424F">
                  <a:tint val="75000"/>
                </a:srgb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565"/>
            <a:fld id="{ECB3160F-B10F-49AC-A719-632CE8EACAF2}" type="slidenum">
              <a:rPr lang="zh-HK" altLang="en-US" smtClean="0">
                <a:solidFill>
                  <a:srgbClr val="3C424F">
                    <a:tint val="75000"/>
                  </a:srgbClr>
                </a:solidFill>
              </a:rPr>
              <a:t>‹#›</a:t>
            </a:fld>
            <a:endParaRPr lang="zh-HK" altLang="en-US" dirty="0">
              <a:solidFill>
                <a:srgbClr val="3C424F">
                  <a:tint val="75000"/>
                </a:srgbClr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609600" y="1410736"/>
            <a:ext cx="10972800" cy="18000"/>
          </a:xfrm>
          <a:prstGeom prst="rect">
            <a:avLst/>
          </a:prstGeom>
          <a:gradFill>
            <a:gsLst>
              <a:gs pos="0">
                <a:schemeClr val="accent1">
                  <a:tint val="40000"/>
                  <a:alpha val="20000"/>
                </a:schemeClr>
              </a:gs>
              <a:gs pos="50000">
                <a:schemeClr val="accent1">
                  <a:alpha val="40000"/>
                </a:schemeClr>
              </a:gs>
              <a:gs pos="100000">
                <a:schemeClr val="accent1">
                  <a:tint val="40000"/>
                  <a:alpha val="50000"/>
                </a:schemeClr>
              </a:gs>
            </a:gsLst>
            <a:lin ang="0" scaled="1"/>
          </a:grad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>
                <a:effectLst>
                  <a:outerShdw blurRad="50800" dist="25400" dir="5400000" algn="tl" rotWithShape="0">
                    <a:srgbClr val="000000">
                      <a:alpha val="43137"/>
                    </a:srgbClr>
                  </a:outerShdw>
                </a:effectLst>
              </a:defRPr>
            </a:lvl1pPr>
            <a:lvl2pPr marL="457200" indent="0">
              <a:buNone/>
              <a:defRPr sz="2000" b="1">
                <a:effectLst>
                  <a:outerShdw blurRad="50800" dist="25400" dir="5400000" algn="tl" rotWithShape="0">
                    <a:srgbClr val="000000">
                      <a:alpha val="43137"/>
                    </a:srgbClr>
                  </a:outerShdw>
                </a:effectLst>
              </a:defRPr>
            </a:lvl2pPr>
            <a:lvl3pPr marL="914400" indent="0">
              <a:buNone/>
              <a:defRPr sz="1800" b="1">
                <a:effectLst>
                  <a:outerShdw blurRad="50800" dist="25400" dir="5400000" algn="tl" rotWithShape="0">
                    <a:srgbClr val="000000">
                      <a:alpha val="43137"/>
                    </a:srgbClr>
                  </a:outerShdw>
                </a:effectLst>
              </a:defRPr>
            </a:lvl3pPr>
            <a:lvl4pPr marL="1371600" indent="0">
              <a:buNone/>
              <a:defRPr sz="1600" b="1">
                <a:effectLst>
                  <a:outerShdw blurRad="50800" dist="25400" dir="5400000" algn="tl" rotWithShape="0">
                    <a:srgbClr val="000000">
                      <a:alpha val="43137"/>
                    </a:srgbClr>
                  </a:outerShdw>
                </a:effectLst>
              </a:defRPr>
            </a:lvl4pPr>
            <a:lvl5pPr marL="1828800" indent="0">
              <a:buNone/>
              <a:defRPr sz="1600" b="1">
                <a:effectLst>
                  <a:outerShdw blurRad="50800" dist="25400" dir="5400000" algn="tl" rotWithShape="0">
                    <a:srgbClr val="000000">
                      <a:alpha val="43137"/>
                    </a:srgbClr>
                  </a:outerShdw>
                </a:effectLst>
              </a:defRPr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>
                <a:effectLst>
                  <a:outerShdw blurRad="50800" dist="25400" dir="5400000" algn="tl" rotWithShape="0">
                    <a:srgbClr val="000000">
                      <a:alpha val="43137"/>
                    </a:srgbClr>
                  </a:outerShdw>
                </a:effectLst>
              </a:defRPr>
            </a:lvl1pPr>
            <a:lvl2pPr marL="457200" indent="0">
              <a:buNone/>
              <a:defRPr sz="2000" b="1">
                <a:effectLst>
                  <a:outerShdw blurRad="50800" dist="25400" dir="5400000" algn="tl" rotWithShape="0">
                    <a:srgbClr val="000000">
                      <a:alpha val="43137"/>
                    </a:srgbClr>
                  </a:outerShdw>
                </a:effectLst>
              </a:defRPr>
            </a:lvl2pPr>
            <a:lvl3pPr marL="914400" indent="0">
              <a:buNone/>
              <a:defRPr sz="1800" b="1">
                <a:effectLst>
                  <a:outerShdw blurRad="50800" dist="25400" dir="5400000" algn="tl" rotWithShape="0">
                    <a:srgbClr val="000000">
                      <a:alpha val="43137"/>
                    </a:srgbClr>
                  </a:outerShdw>
                </a:effectLst>
              </a:defRPr>
            </a:lvl3pPr>
            <a:lvl4pPr marL="1371600" indent="0">
              <a:buNone/>
              <a:defRPr sz="1600" b="1">
                <a:effectLst>
                  <a:outerShdw blurRad="50800" dist="25400" dir="5400000" algn="tl" rotWithShape="0">
                    <a:srgbClr val="000000">
                      <a:alpha val="43137"/>
                    </a:srgbClr>
                  </a:outerShdw>
                </a:effectLst>
              </a:defRPr>
            </a:lvl4pPr>
            <a:lvl5pPr marL="1828800" indent="0">
              <a:buNone/>
              <a:defRPr sz="1600" b="1">
                <a:effectLst>
                  <a:outerShdw blurRad="50800" dist="25400" dir="5400000" algn="tl" rotWithShape="0">
                    <a:srgbClr val="000000">
                      <a:alpha val="43137"/>
                    </a:srgbClr>
                  </a:outerShdw>
                </a:effectLst>
              </a:defRPr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8565"/>
            <a:fld id="{724D2EA9-C277-42E9-A1A6-88F315DDFC79}" type="datetimeFigureOut">
              <a:rPr lang="zh-HK" altLang="en-US" smtClean="0">
                <a:solidFill>
                  <a:srgbClr val="3C424F">
                    <a:tint val="75000"/>
                  </a:srgbClr>
                </a:solidFill>
              </a:rPr>
              <a:t>26/3/2019</a:t>
            </a:fld>
            <a:endParaRPr lang="zh-HK" altLang="en-US">
              <a:solidFill>
                <a:srgbClr val="3C424F">
                  <a:tint val="75000"/>
                </a:srgb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8565"/>
            <a:endParaRPr lang="zh-HK" altLang="en-US">
              <a:solidFill>
                <a:srgbClr val="3C424F">
                  <a:tint val="75000"/>
                </a:srgb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565"/>
            <a:fld id="{ECB3160F-B10F-49AC-A719-632CE8EACAF2}" type="slidenum">
              <a:rPr lang="zh-HK" altLang="en-US" smtClean="0">
                <a:solidFill>
                  <a:srgbClr val="3C424F">
                    <a:tint val="75000"/>
                  </a:srgbClr>
                </a:solidFill>
              </a:rPr>
              <a:t>‹#›</a:t>
            </a:fld>
            <a:endParaRPr lang="zh-HK" altLang="en-US" dirty="0">
              <a:solidFill>
                <a:srgbClr val="3C424F">
                  <a:tint val="75000"/>
                </a:srgbClr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609600" y="1410736"/>
            <a:ext cx="10972800" cy="18000"/>
          </a:xfrm>
          <a:prstGeom prst="rect">
            <a:avLst/>
          </a:prstGeom>
          <a:gradFill>
            <a:gsLst>
              <a:gs pos="0">
                <a:schemeClr val="accent1">
                  <a:tint val="40000"/>
                  <a:alpha val="20000"/>
                </a:schemeClr>
              </a:gs>
              <a:gs pos="50000">
                <a:schemeClr val="accent1">
                  <a:alpha val="40000"/>
                </a:schemeClr>
              </a:gs>
              <a:gs pos="100000">
                <a:schemeClr val="accent1">
                  <a:tint val="40000"/>
                  <a:alpha val="50000"/>
                </a:schemeClr>
              </a:gs>
            </a:gsLst>
            <a:lin ang="0" scaled="1"/>
          </a:grad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8565"/>
            <a:fld id="{724D2EA9-C277-42E9-A1A6-88F315DDFC79}" type="datetimeFigureOut">
              <a:rPr lang="zh-HK" altLang="en-US" smtClean="0">
                <a:solidFill>
                  <a:srgbClr val="3C424F">
                    <a:tint val="75000"/>
                  </a:srgbClr>
                </a:solidFill>
              </a:rPr>
              <a:t>26/3/2019</a:t>
            </a:fld>
            <a:endParaRPr lang="zh-HK" altLang="en-US">
              <a:solidFill>
                <a:srgbClr val="3C424F">
                  <a:tint val="75000"/>
                </a:srgb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8565"/>
            <a:endParaRPr lang="zh-HK" altLang="en-US">
              <a:solidFill>
                <a:srgbClr val="3C424F">
                  <a:tint val="75000"/>
                </a:srgb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565"/>
            <a:fld id="{ECB3160F-B10F-49AC-A719-632CE8EACAF2}" type="slidenum">
              <a:rPr lang="zh-HK" altLang="en-US" smtClean="0">
                <a:solidFill>
                  <a:srgbClr val="3C424F">
                    <a:tint val="75000"/>
                  </a:srgbClr>
                </a:solidFill>
              </a:rPr>
              <a:t>‹#›</a:t>
            </a:fld>
            <a:endParaRPr lang="zh-HK" altLang="en-US" dirty="0">
              <a:solidFill>
                <a:srgbClr val="3C424F">
                  <a:tint val="75000"/>
                </a:srgbClr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8565"/>
            <a:fld id="{724D2EA9-C277-42E9-A1A6-88F315DDFC79}" type="datetimeFigureOut">
              <a:rPr lang="zh-HK" altLang="en-US" smtClean="0">
                <a:solidFill>
                  <a:srgbClr val="3C424F">
                    <a:tint val="75000"/>
                  </a:srgbClr>
                </a:solidFill>
              </a:rPr>
              <a:t>26/3/2019</a:t>
            </a:fld>
            <a:endParaRPr lang="zh-HK" altLang="en-US">
              <a:solidFill>
                <a:srgbClr val="3C424F">
                  <a:tint val="75000"/>
                </a:srgb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8565"/>
            <a:endParaRPr lang="zh-HK" altLang="en-US">
              <a:solidFill>
                <a:srgbClr val="3C424F">
                  <a:tint val="75000"/>
                </a:srgb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565"/>
            <a:fld id="{ECB3160F-B10F-49AC-A719-632CE8EACAF2}" type="slidenum">
              <a:rPr lang="zh-HK" altLang="en-US" smtClean="0">
                <a:solidFill>
                  <a:srgbClr val="3C424F">
                    <a:tint val="75000"/>
                  </a:srgbClr>
                </a:solidFill>
              </a:rPr>
              <a:t>‹#›</a:t>
            </a:fld>
            <a:endParaRPr lang="zh-HK" altLang="en-US" dirty="0">
              <a:solidFill>
                <a:srgbClr val="3C424F">
                  <a:tint val="75000"/>
                </a:srgbClr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3714733" y="1053546"/>
            <a:ext cx="7872000" cy="18000"/>
          </a:xfrm>
          <a:prstGeom prst="rect">
            <a:avLst/>
          </a:prstGeom>
          <a:gradFill>
            <a:gsLst>
              <a:gs pos="0">
                <a:schemeClr val="accent1">
                  <a:tint val="40000"/>
                  <a:alpha val="20000"/>
                </a:schemeClr>
              </a:gs>
              <a:gs pos="50000">
                <a:schemeClr val="accent1">
                  <a:alpha val="40000"/>
                </a:schemeClr>
              </a:gs>
              <a:gs pos="100000">
                <a:schemeClr val="accent1">
                  <a:tint val="40000"/>
                  <a:alpha val="50000"/>
                </a:schemeClr>
              </a:gs>
            </a:gsLst>
            <a:lin ang="0" scaled="1"/>
          </a:grad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714734" y="228600"/>
            <a:ext cx="7867669" cy="842946"/>
          </a:xfrm>
        </p:spPr>
        <p:txBody>
          <a:bodyPr anchor="b"/>
          <a:lstStyle>
            <a:lvl1pPr algn="ctr">
              <a:defRPr sz="2800" b="0"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714733" y="1142984"/>
            <a:ext cx="7867667" cy="5143536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7" y="1142984"/>
            <a:ext cx="3009877" cy="5143536"/>
          </a:xfrm>
        </p:spPr>
        <p:txBody>
          <a:bodyPr anchor="ctr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8565"/>
            <a:fld id="{724D2EA9-C277-42E9-A1A6-88F315DDFC79}" type="datetimeFigureOut">
              <a:rPr lang="zh-HK" altLang="en-US" smtClean="0">
                <a:solidFill>
                  <a:srgbClr val="3C424F">
                    <a:tint val="75000"/>
                  </a:srgbClr>
                </a:solidFill>
              </a:rPr>
              <a:t>26/3/2019</a:t>
            </a:fld>
            <a:endParaRPr lang="zh-HK" altLang="en-US">
              <a:solidFill>
                <a:srgbClr val="3C424F">
                  <a:tint val="75000"/>
                </a:srgb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8565"/>
            <a:endParaRPr lang="zh-HK" altLang="en-US">
              <a:solidFill>
                <a:srgbClr val="3C424F">
                  <a:tint val="75000"/>
                </a:srgb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565"/>
            <a:fld id="{ECB3160F-B10F-49AC-A719-632CE8EACAF2}" type="slidenum">
              <a:rPr lang="zh-HK" altLang="en-US" smtClean="0">
                <a:solidFill>
                  <a:srgbClr val="3C424F">
                    <a:tint val="75000"/>
                  </a:srgbClr>
                </a:solidFill>
              </a:rPr>
              <a:t>‹#›</a:t>
            </a:fld>
            <a:endParaRPr lang="zh-HK" altLang="en-US" dirty="0">
              <a:solidFill>
                <a:srgbClr val="3C424F">
                  <a:tint val="75000"/>
                </a:srgbClr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11200" y="304800"/>
            <a:ext cx="8534400" cy="685800"/>
          </a:xfrm>
        </p:spPr>
        <p:txBody>
          <a:bodyPr anchor="ctr"/>
          <a:lstStyle>
            <a:lvl1pPr algn="l">
              <a:defRPr sz="2400" b="0"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935403" y="1143000"/>
            <a:ext cx="9630997" cy="3980172"/>
          </a:xfrm>
          <a:prstGeom prst="roundRect">
            <a:avLst>
              <a:gd name="adj" fmla="val 18278"/>
            </a:avLst>
          </a:prstGeom>
          <a:solidFill>
            <a:schemeClr val="accent1">
              <a:tint val="40000"/>
            </a:schemeClr>
          </a:solidFill>
          <a:ln w="50800" cap="rnd">
            <a:gradFill flip="none" rotWithShape="1">
              <a:gsLst>
                <a:gs pos="0">
                  <a:schemeClr val="accent1">
                    <a:shade val="50000"/>
                  </a:schemeClr>
                </a:gs>
                <a:gs pos="20000">
                  <a:schemeClr val="accent2">
                    <a:shade val="50000"/>
                  </a:schemeClr>
                </a:gs>
                <a:gs pos="40000">
                  <a:schemeClr val="accent3">
                    <a:shade val="50000"/>
                  </a:schemeClr>
                </a:gs>
                <a:gs pos="60000">
                  <a:schemeClr val="accent4">
                    <a:shade val="50000"/>
                  </a:schemeClr>
                </a:gs>
                <a:gs pos="80000">
                  <a:schemeClr val="accent5">
                    <a:shade val="50000"/>
                  </a:schemeClr>
                </a:gs>
                <a:gs pos="100000">
                  <a:schemeClr val="accent6">
                    <a:shade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round/>
          </a:ln>
          <a:effectLst>
            <a:outerShdw blurRad="50800" dist="38100" dir="5400000" algn="tl" rotWithShape="0">
              <a:prstClr val="black">
                <a:alpha val="50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kumimoji="0" lang="zh-CN" altLang="en-US" smtClean="0"/>
              <a:t>单击图标添加图片</a:t>
            </a:r>
            <a:endParaRPr kumimoji="0"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3149600" y="5410200"/>
            <a:ext cx="7543851" cy="804862"/>
          </a:xfrm>
        </p:spPr>
        <p:txBody>
          <a:bodyPr anchor="ctr"/>
          <a:lstStyle>
            <a:lvl1pPr marL="0" indent="0" algn="r">
              <a:buNone/>
              <a:defRPr sz="1200" b="0"/>
            </a:lvl1pPr>
            <a:lvl2pPr marL="457200" indent="0" algn="r">
              <a:buNone/>
              <a:defRPr sz="1200" b="0"/>
            </a:lvl2pPr>
            <a:lvl3pPr marL="914400" indent="0" algn="r">
              <a:buNone/>
              <a:defRPr sz="1200" b="0"/>
            </a:lvl3pPr>
            <a:lvl4pPr marL="1371600" indent="0" algn="r">
              <a:buNone/>
              <a:defRPr sz="1200" b="0"/>
            </a:lvl4pPr>
            <a:lvl5pPr marL="1828800" indent="0" algn="r">
              <a:buNone/>
              <a:defRPr sz="1200" b="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8565"/>
            <a:fld id="{724D2EA9-C277-42E9-A1A6-88F315DDFC79}" type="datetimeFigureOut">
              <a:rPr lang="zh-HK" altLang="en-US" smtClean="0">
                <a:solidFill>
                  <a:srgbClr val="3C424F">
                    <a:tint val="75000"/>
                  </a:srgbClr>
                </a:solidFill>
              </a:rPr>
              <a:t>26/3/2019</a:t>
            </a:fld>
            <a:endParaRPr lang="zh-HK" altLang="en-US">
              <a:solidFill>
                <a:srgbClr val="3C424F">
                  <a:tint val="75000"/>
                </a:srgb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8565"/>
            <a:endParaRPr lang="zh-HK" altLang="en-US">
              <a:solidFill>
                <a:srgbClr val="3C424F">
                  <a:tint val="75000"/>
                </a:srgb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565"/>
            <a:fld id="{ECB3160F-B10F-49AC-A719-632CE8EACAF2}" type="slidenum">
              <a:rPr lang="zh-HK" altLang="en-US" smtClean="0">
                <a:solidFill>
                  <a:srgbClr val="3C424F">
                    <a:tint val="75000"/>
                  </a:srgbClr>
                </a:solidFill>
              </a:rPr>
              <a:t>‹#›</a:t>
            </a:fld>
            <a:endParaRPr lang="zh-HK" altLang="en-US" dirty="0">
              <a:solidFill>
                <a:srgbClr val="3C424F">
                  <a:tint val="75000"/>
                </a:srgbClr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6678000"/>
            <a:ext cx="12192000" cy="180000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50000">
                <a:schemeClr val="accent1">
                  <a:tint val="20000"/>
                </a:schemeClr>
              </a:gs>
              <a:gs pos="100000">
                <a:schemeClr val="accent1">
                  <a:alpha val="40000"/>
                </a:schemeClr>
              </a:gs>
            </a:gsLst>
            <a:lin ang="0" scaled="1"/>
          </a:grad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zh-CN" altLang="en-US"/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rtlCol="0" anchor="ctr">
            <a:normAutofit/>
          </a:bodyPr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4686320"/>
          </a:xfrm>
          <a:prstGeom prst="rect">
            <a:avLst/>
          </a:prstGeom>
        </p:spPr>
        <p:txBody>
          <a:bodyPr vert="horz" rtlCol="0">
            <a:normAutofit/>
          </a:bodyPr>
          <a:lstStyle/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  <a:p>
            <a:pPr lvl="1" eaLnBrk="1" latinLnBrk="0" hangingPunct="1"/>
            <a:r>
              <a:rPr kumimoji="0" lang="zh-CN" altLang="en-US" smtClean="0"/>
              <a:t>第二级</a:t>
            </a:r>
          </a:p>
          <a:p>
            <a:pPr lvl="2" eaLnBrk="1" latinLnBrk="0" hangingPunct="1"/>
            <a:r>
              <a:rPr kumimoji="0" lang="zh-CN" altLang="en-US" smtClean="0"/>
              <a:t>第三级</a:t>
            </a:r>
          </a:p>
          <a:p>
            <a:pPr lvl="3" eaLnBrk="1" latinLnBrk="0" hangingPunct="1"/>
            <a:r>
              <a:rPr kumimoji="0" lang="zh-CN" altLang="en-US" smtClean="0"/>
              <a:t>第四级</a:t>
            </a:r>
          </a:p>
          <a:p>
            <a:pPr lvl="4" eaLnBrk="1" latinLnBrk="0" hangingPunct="1"/>
            <a:r>
              <a:rPr kumimoji="0"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101600" y="6400800"/>
            <a:ext cx="4267200" cy="283800"/>
          </a:xfrm>
          <a:prstGeom prst="rect">
            <a:avLst/>
          </a:prstGeom>
        </p:spPr>
        <p:txBody>
          <a:bodyPr vert="horz" rtlCol="0" anchor="b"/>
          <a:lstStyle>
            <a:lvl1pPr algn="l" eaLnBrk="1" latinLnBrk="0" hangingPunct="1">
              <a:defRPr kumimoji="0" sz="1100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pPr defTabSz="1218565"/>
            <a:fld id="{724D2EA9-C277-42E9-A1A6-88F315DDFC79}" type="datetimeFigureOut">
              <a:rPr lang="zh-HK" altLang="en-US" smtClean="0">
                <a:solidFill>
                  <a:srgbClr val="3C424F">
                    <a:tint val="75000"/>
                  </a:srgbClr>
                </a:solidFill>
              </a:rPr>
              <a:t>26/3/2019</a:t>
            </a:fld>
            <a:endParaRPr lang="zh-HK" altLang="en-US">
              <a:solidFill>
                <a:srgbClr val="3C424F">
                  <a:tint val="75000"/>
                </a:srgb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7112000" y="6400800"/>
            <a:ext cx="4978400" cy="283800"/>
          </a:xfrm>
          <a:prstGeom prst="rect">
            <a:avLst/>
          </a:prstGeom>
        </p:spPr>
        <p:txBody>
          <a:bodyPr vert="horz" rtlCol="0" anchor="ctr"/>
          <a:lstStyle>
            <a:lvl1pPr algn="r" eaLnBrk="1" latinLnBrk="0" hangingPunct="1">
              <a:defRPr kumimoji="0" sz="1100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pPr defTabSz="1218565"/>
            <a:endParaRPr lang="zh-HK" altLang="en-US">
              <a:solidFill>
                <a:srgbClr val="3C424F">
                  <a:tint val="75000"/>
                </a:srgb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5486400" y="6400800"/>
            <a:ext cx="1219200" cy="283464"/>
          </a:xfrm>
          <a:prstGeom prst="rect">
            <a:avLst/>
          </a:prstGeom>
          <a:noFill/>
        </p:spPr>
        <p:txBody>
          <a:bodyPr vert="horz" lIns="45720" rIns="45720" rtlCol="0" anchor="ctr"/>
          <a:lstStyle>
            <a:lvl1pPr algn="ctr" eaLnBrk="1" latinLnBrk="0" hangingPunct="1">
              <a:defRPr kumimoji="0" sz="1100" b="0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pPr defTabSz="1218565"/>
            <a:fld id="{ECB3160F-B10F-49AC-A719-632CE8EACAF2}" type="slidenum">
              <a:rPr lang="zh-HK" altLang="en-US" smtClean="0">
                <a:solidFill>
                  <a:srgbClr val="3C424F">
                    <a:tint val="75000"/>
                  </a:srgbClr>
                </a:solidFill>
              </a:rPr>
              <a:t>‹#›</a:t>
            </a:fld>
            <a:endParaRPr lang="zh-HK" altLang="en-US" dirty="0">
              <a:solidFill>
                <a:srgbClr val="3C424F">
                  <a:tint val="75000"/>
                </a:srgbClr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0" y="0"/>
            <a:ext cx="12192000" cy="108000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50000">
                <a:schemeClr val="accent1">
                  <a:tint val="20000"/>
                </a:schemeClr>
              </a:gs>
              <a:gs pos="100000">
                <a:schemeClr val="accent1">
                  <a:alpha val="40000"/>
                </a:schemeClr>
              </a:gs>
            </a:gsLst>
            <a:lin ang="0" scaled="1"/>
          </a:grad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  <p:sldLayoutId id="2147483714" r:id="rId12"/>
    <p:sldLayoutId id="2147483715" r:id="rId13"/>
    <p:sldLayoutId id="2147483716" r:id="rId14"/>
    <p:sldLayoutId id="2147483717" r:id="rId15"/>
    <p:sldLayoutId id="2147483718" r:id="rId16"/>
    <p:sldLayoutId id="2147483719" r:id="rId17"/>
    <p:sldLayoutId id="2147483721" r:id="rId18"/>
    <p:sldLayoutId id="2147483655" r:id="rId19"/>
    <p:sldLayoutId id="2147483657" r:id="rId20"/>
    <p:sldLayoutId id="2147483659" r:id="rId21"/>
    <p:sldLayoutId id="2147483660" r:id="rId22"/>
    <p:sldLayoutId id="2147483661" r:id="rId23"/>
  </p:sldLayoutIdLst>
  <p:txStyles>
    <p:titleStyle>
      <a:lvl1pPr algn="ctr" rtl="0" eaLnBrk="1" latinLnBrk="0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latinLnBrk="0" hangingPunct="1">
        <a:defRPr kumimoji="0">
          <a:solidFill>
            <a:schemeClr val="tx2"/>
          </a:solidFill>
        </a:defRPr>
      </a:lvl2pPr>
      <a:lvl3pPr eaLnBrk="1" latinLnBrk="0" hangingPunct="1">
        <a:defRPr kumimoji="0">
          <a:solidFill>
            <a:schemeClr val="tx2"/>
          </a:solidFill>
        </a:defRPr>
      </a:lvl3pPr>
      <a:lvl4pPr eaLnBrk="1" latinLnBrk="0" hangingPunct="1">
        <a:defRPr kumimoji="0">
          <a:solidFill>
            <a:schemeClr val="tx2"/>
          </a:solidFill>
        </a:defRPr>
      </a:lvl4pPr>
      <a:lvl5pPr eaLnBrk="1" latinLnBrk="0" hangingPunct="1">
        <a:defRPr kumimoji="0">
          <a:solidFill>
            <a:schemeClr val="tx2"/>
          </a:solidFill>
        </a:defRPr>
      </a:lvl5pPr>
      <a:lvl6pPr eaLnBrk="1" latinLnBrk="0" hangingPunct="1">
        <a:defRPr kumimoji="0">
          <a:solidFill>
            <a:schemeClr val="tx2"/>
          </a:solidFill>
        </a:defRPr>
      </a:lvl6pPr>
      <a:lvl7pPr eaLnBrk="1" latinLnBrk="0" hangingPunct="1">
        <a:defRPr kumimoji="0">
          <a:solidFill>
            <a:schemeClr val="tx2"/>
          </a:solidFill>
        </a:defRPr>
      </a:lvl7pPr>
      <a:lvl8pPr eaLnBrk="1" latinLnBrk="0" hangingPunct="1">
        <a:defRPr kumimoji="0">
          <a:solidFill>
            <a:schemeClr val="tx2"/>
          </a:solidFill>
        </a:defRPr>
      </a:lvl8pPr>
      <a:lvl9pPr eaLnBrk="1" latinLnBrk="0" hangingPunct="1">
        <a:defRPr kumimoji="0">
          <a:solidFill>
            <a:schemeClr val="tx2"/>
          </a:solidFill>
        </a:defRPr>
      </a:lvl9pPr>
    </p:titleStyle>
    <p:bodyStyle>
      <a:lvl1pPr marL="342900" indent="-342900" algn="l" rtl="0" eaLnBrk="1" latinLnBrk="0" hangingPunct="1">
        <a:spcBef>
          <a:spcPct val="20000"/>
        </a:spcBef>
        <a:buClr>
          <a:schemeClr val="tx2"/>
        </a:buClr>
        <a:buSzPct val="50000"/>
        <a:buFont typeface="Wingdings 2"/>
        <a:buChar char="ß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latinLnBrk="0" hangingPunct="1">
        <a:spcBef>
          <a:spcPct val="20000"/>
        </a:spcBef>
        <a:buClr>
          <a:schemeClr val="tx2"/>
        </a:buClr>
        <a:buSzPct val="50000"/>
        <a:buFont typeface="Wingdings 2"/>
        <a:buChar char="Þ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latinLnBrk="0" hangingPunct="1">
        <a:spcBef>
          <a:spcPct val="20000"/>
        </a:spcBef>
        <a:buClr>
          <a:schemeClr val="tx2"/>
        </a:buClr>
        <a:buSzPct val="50000"/>
        <a:buFont typeface="Wingdings 2"/>
        <a:buChar char="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latinLnBrk="0" hangingPunct="1">
        <a:spcBef>
          <a:spcPct val="20000"/>
        </a:spcBef>
        <a:buClr>
          <a:schemeClr val="tx2"/>
        </a:buClr>
        <a:buSzPct val="50000"/>
        <a:buFont typeface="Wingdings 2"/>
        <a:buChar char="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latinLnBrk="0" hangingPunct="1">
        <a:spcBef>
          <a:spcPct val="20000"/>
        </a:spcBef>
        <a:buClr>
          <a:schemeClr val="tx2"/>
        </a:buClr>
        <a:buSzPct val="50000"/>
        <a:buFont typeface="Wingdings 2"/>
        <a:buChar char="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eaLnBrk="1" latinLnBrk="0" hangingPunct="1">
        <a:spcBef>
          <a:spcPct val="20000"/>
        </a:spcBef>
        <a:buFont typeface="Arial"/>
        <a:buChar char="•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eaLnBrk="1" latinLnBrk="0" hangingPunct="1">
        <a:spcBef>
          <a:spcPct val="20000"/>
        </a:spcBef>
        <a:buFont typeface="Arial"/>
        <a:buChar char="•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eaLnBrk="1" latinLnBrk="0" hangingPunct="1">
        <a:spcBef>
          <a:spcPct val="20000"/>
        </a:spcBef>
        <a:buFont typeface="Arial"/>
        <a:buChar char="•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eaLnBrk="1" latinLnBrk="0" hangingPunct="1">
        <a:spcBef>
          <a:spcPct val="20000"/>
        </a:spcBef>
        <a:buFont typeface="Arial"/>
        <a:buChar char="•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925466" y="2505670"/>
            <a:ext cx="177144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5400" noProof="0" dirty="0" smtClean="0">
                <a:solidFill>
                  <a:schemeClr val="accent1"/>
                </a:solidFill>
                <a:cs typeface="+mn-ea"/>
                <a:sym typeface="+mn-lt"/>
              </a:rPr>
              <a:t>2019</a:t>
            </a:r>
            <a:endParaRPr kumimoji="0" lang="zh-CN" altLang="en-US" sz="5400" b="0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925465" y="3413020"/>
            <a:ext cx="34275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cs typeface="+mn-ea"/>
                <a:sym typeface="+mn-lt"/>
              </a:rPr>
              <a:t>实习生转正答辩</a:t>
            </a:r>
            <a:endParaRPr kumimoji="0" lang="zh-CN" altLang="zh-CN" sz="3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cs typeface="+mn-ea"/>
              <a:sym typeface="+mn-lt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1050972" y="4171793"/>
            <a:ext cx="520825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925466" y="4336346"/>
            <a:ext cx="281359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l">
              <a:defRPr/>
            </a:pPr>
            <a:r>
              <a:rPr lang="zh-CN" altLang="en-US" sz="2000" noProof="0" dirty="0" smtClean="0">
                <a:ln>
                  <a:noFill/>
                </a:ln>
                <a:effectLst/>
                <a:uLnTx/>
                <a:uFillTx/>
                <a:cs typeface="+mn-ea"/>
                <a:sym typeface="+mn-lt"/>
              </a:rPr>
              <a:t>职位：助理软件工程师.</a:t>
            </a:r>
            <a:endParaRPr lang="zh-CN" altLang="en-US" sz="2000" noProof="0" dirty="0">
              <a:ln>
                <a:noFill/>
              </a:ln>
              <a:effectLst/>
              <a:uLnTx/>
              <a:uFillTx/>
              <a:cs typeface="+mn-ea"/>
              <a:sym typeface="+mn-lt"/>
            </a:endParaRPr>
          </a:p>
          <a:p>
            <a:pPr lvl="0">
              <a:defRPr/>
            </a:pP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0" name="矩形 9" descr="e7d195523061f1c021b92b3d25e54ab5e788c0576048880950C3AFFA1066A7153250F1349197BA8C5246BA9D557EC0274B8DA272D2431748978789E76D2CD7D1F11E7447C1D163F5D9CA1CD35DC7B6F0FFA3D66467BAE7C14FE869A837C1E39FB23BF3059C959301C16FA617AB6F15A687D6E703783DD4D83CCE8CB0A27A0D15A4A6B80C6EB515DF9C8660C3E3F8A3AC"/>
          <p:cNvSpPr/>
          <p:nvPr/>
        </p:nvSpPr>
        <p:spPr>
          <a:xfrm>
            <a:off x="925463" y="4953481"/>
            <a:ext cx="4778552" cy="2762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zh-CN" altLang="en-US" sz="1200" dirty="0" smtClean="0">
                <a:solidFill>
                  <a:srgbClr val="1A7985"/>
                </a:solidFill>
                <a:cs typeface="+mn-ea"/>
                <a:sym typeface="+mn-lt"/>
              </a:rPr>
              <a:t>实习时间：</a:t>
            </a:r>
            <a:r>
              <a:rPr lang="en-US" altLang="zh-CN" sz="1200" dirty="0" smtClean="0">
                <a:solidFill>
                  <a:srgbClr val="1A7985"/>
                </a:solidFill>
                <a:cs typeface="+mn-ea"/>
                <a:sym typeface="+mn-lt"/>
              </a:rPr>
              <a:t>2019-01-02 </a:t>
            </a:r>
            <a:r>
              <a:rPr lang="zh-CN" altLang="en-US" sz="1200" dirty="0" smtClean="0">
                <a:solidFill>
                  <a:srgbClr val="1A7985"/>
                </a:solidFill>
                <a:cs typeface="+mn-ea"/>
                <a:sym typeface="+mn-lt"/>
              </a:rPr>
              <a:t>至 </a:t>
            </a:r>
            <a:r>
              <a:rPr lang="en-US" altLang="zh-CN" sz="1200" dirty="0" smtClean="0">
                <a:solidFill>
                  <a:srgbClr val="1A7985"/>
                </a:solidFill>
                <a:cs typeface="+mn-ea"/>
                <a:sym typeface="+mn-lt"/>
              </a:rPr>
              <a:t>2019-04-02</a:t>
            </a:r>
            <a:r>
              <a:rPr lang="zh-CN" altLang="en-US" sz="1200" noProof="0" dirty="0" smtClean="0">
                <a:solidFill>
                  <a:srgbClr val="1A7985"/>
                </a:solidFill>
                <a:uLnTx/>
                <a:uFillTx/>
                <a:cs typeface="+mn-ea"/>
                <a:sym typeface="+mn-lt"/>
              </a:rPr>
              <a:t>.</a:t>
            </a:r>
            <a:endParaRPr lang="zh-CN" altLang="en-US" sz="1200" noProof="0" dirty="0">
              <a:solidFill>
                <a:srgbClr val="1A7985"/>
              </a:solidFill>
              <a:uLnTx/>
              <a:uFillTx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11049000" y="0"/>
            <a:ext cx="647205" cy="660400"/>
            <a:chOff x="8286750" y="0"/>
            <a:chExt cx="485404" cy="495300"/>
          </a:xfrm>
          <a:solidFill>
            <a:schemeClr val="accent1"/>
          </a:solidFill>
        </p:grpSpPr>
        <p:sp>
          <p:nvSpPr>
            <p:cNvPr id="15" name="Rectangle 14"/>
            <p:cNvSpPr/>
            <p:nvPr/>
          </p:nvSpPr>
          <p:spPr>
            <a:xfrm>
              <a:off x="8286750" y="0"/>
              <a:ext cx="485404" cy="495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HK" altLang="en-US" sz="2400">
                <a:solidFill>
                  <a:srgbClr val="F4F4F4"/>
                </a:solidFill>
                <a:cs typeface="+mn-ea"/>
                <a:sym typeface="+mn-lt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8386528" y="124539"/>
              <a:ext cx="285848" cy="223331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 defTabSz="1218565"/>
              <a:fld id="{1DAF3BBE-568C-486E-AFC9-EC91D1F4ED62}" type="slidenum">
                <a:rPr lang="zh-HK" altLang="en-US" sz="1335">
                  <a:solidFill>
                    <a:srgbClr val="F4F4F4"/>
                  </a:solidFill>
                  <a:cs typeface="+mn-ea"/>
                  <a:sym typeface="+mn-lt"/>
                </a:rPr>
                <a:t>10</a:t>
              </a:fld>
              <a:endParaRPr lang="zh-HK" altLang="en-US" sz="1335" dirty="0">
                <a:solidFill>
                  <a:srgbClr val="F4F4F4"/>
                </a:solidFill>
                <a:cs typeface="+mn-ea"/>
                <a:sym typeface="+mn-lt"/>
              </a:endParaRPr>
            </a:p>
          </p:txBody>
        </p:sp>
      </p:grpSp>
      <p:sp>
        <p:nvSpPr>
          <p:cNvPr id="17" name="矩形 16"/>
          <p:cNvSpPr/>
          <p:nvPr/>
        </p:nvSpPr>
        <p:spPr>
          <a:xfrm>
            <a:off x="609603" y="982050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zh-CN" altLang="en-US" dirty="0"/>
          </a:p>
        </p:txBody>
      </p:sp>
      <p:sp>
        <p:nvSpPr>
          <p:cNvPr id="18" name="矩形 17"/>
          <p:cNvSpPr/>
          <p:nvPr/>
        </p:nvSpPr>
        <p:spPr>
          <a:xfrm>
            <a:off x="609600" y="402396"/>
            <a:ext cx="346761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 smtClean="0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成长感悟与改进点</a:t>
            </a:r>
            <a:endParaRPr lang="zh-CN" altLang="en-US" sz="1400" dirty="0"/>
          </a:p>
        </p:txBody>
      </p:sp>
      <p:sp>
        <p:nvSpPr>
          <p:cNvPr id="2" name="TextBox 1"/>
          <p:cNvSpPr txBox="1"/>
          <p:nvPr/>
        </p:nvSpPr>
        <p:spPr>
          <a:xfrm>
            <a:off x="838514" y="1510021"/>
            <a:ext cx="4243469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成长感悟：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	1</a:t>
            </a:r>
            <a:r>
              <a:rPr lang="zh-CN" altLang="en-US" dirty="0" smtClean="0"/>
              <a:t>、技术上的成长</a:t>
            </a:r>
            <a:endParaRPr lang="en-US" altLang="zh-CN" dirty="0" smtClean="0"/>
          </a:p>
          <a:p>
            <a:r>
              <a:rPr lang="en-US" altLang="zh-CN" dirty="0"/>
              <a:t>	</a:t>
            </a:r>
            <a:r>
              <a:rPr lang="en-US" altLang="zh-CN" dirty="0" smtClean="0"/>
              <a:t>2</a:t>
            </a:r>
            <a:r>
              <a:rPr lang="zh-CN" altLang="en-US" dirty="0" smtClean="0"/>
              <a:t>、思维方式的成长</a:t>
            </a:r>
            <a:endParaRPr lang="en-US" altLang="zh-CN" dirty="0" smtClean="0"/>
          </a:p>
          <a:p>
            <a:r>
              <a:rPr lang="en-US" altLang="zh-CN" dirty="0"/>
              <a:t>	</a:t>
            </a:r>
            <a:r>
              <a:rPr lang="en-US" altLang="zh-CN" dirty="0" smtClean="0"/>
              <a:t>3</a:t>
            </a:r>
            <a:r>
              <a:rPr lang="zh-CN" altLang="en-US" dirty="0" smtClean="0"/>
              <a:t>、对项目的整体概念上的成长</a:t>
            </a:r>
            <a:endParaRPr lang="en-US" altLang="zh-CN" dirty="0" smtClean="0"/>
          </a:p>
          <a:p>
            <a:r>
              <a:rPr lang="en-US" altLang="zh-CN" dirty="0"/>
              <a:t>	</a:t>
            </a:r>
            <a:r>
              <a:rPr lang="en-US" altLang="zh-CN" dirty="0" smtClean="0"/>
              <a:t>4</a:t>
            </a:r>
            <a:r>
              <a:rPr lang="zh-CN" altLang="en-US" dirty="0" smtClean="0"/>
              <a:t>、项目是合作的成果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/>
              <a:t>改进点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/>
              <a:t>	</a:t>
            </a:r>
            <a:r>
              <a:rPr lang="en-US" altLang="zh-CN" dirty="0" smtClean="0"/>
              <a:t>1</a:t>
            </a:r>
            <a:r>
              <a:rPr lang="zh-CN" altLang="en-US" dirty="0" smtClean="0"/>
              <a:t>、技术上的强化</a:t>
            </a:r>
            <a:endParaRPr lang="en-US" altLang="zh-CN" dirty="0" smtClean="0"/>
          </a:p>
          <a:p>
            <a:r>
              <a:rPr lang="en-US" altLang="zh-CN" dirty="0"/>
              <a:t>	</a:t>
            </a:r>
            <a:r>
              <a:rPr lang="en-US" altLang="zh-CN" dirty="0" smtClean="0"/>
              <a:t>2</a:t>
            </a:r>
            <a:r>
              <a:rPr lang="zh-CN" altLang="en-US" dirty="0" smtClean="0"/>
              <a:t>、思考细节更加全面</a:t>
            </a:r>
            <a:endParaRPr lang="en-US" altLang="zh-CN" dirty="0" smtClean="0"/>
          </a:p>
          <a:p>
            <a:r>
              <a:rPr lang="en-US" altLang="zh-CN" dirty="0"/>
              <a:t>	</a:t>
            </a:r>
            <a:r>
              <a:rPr lang="en-US" altLang="zh-CN" dirty="0" smtClean="0"/>
              <a:t>3</a:t>
            </a:r>
            <a:r>
              <a:rPr lang="zh-CN" altLang="en-US" dirty="0" smtClean="0"/>
              <a:t>、强化项目流程</a:t>
            </a:r>
            <a:endParaRPr lang="en-US" altLang="zh-CN" dirty="0" smtClean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7106" y="1789429"/>
            <a:ext cx="5619751" cy="2857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5"/>
          <p:cNvSpPr txBox="1">
            <a:spLocks noChangeArrowheads="1"/>
          </p:cNvSpPr>
          <p:nvPr/>
        </p:nvSpPr>
        <p:spPr bwMode="auto">
          <a:xfrm>
            <a:off x="4801412" y="3616241"/>
            <a:ext cx="2589170" cy="667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3735" b="1" dirty="0" smtClean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规划与展望</a:t>
            </a:r>
            <a:endParaRPr lang="zh-CN" altLang="en-US" sz="3735" b="1" dirty="0">
              <a:solidFill>
                <a:schemeClr val="accent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" name="文本框 6"/>
          <p:cNvSpPr txBox="1">
            <a:spLocks noChangeArrowheads="1"/>
          </p:cNvSpPr>
          <p:nvPr/>
        </p:nvSpPr>
        <p:spPr bwMode="auto">
          <a:xfrm>
            <a:off x="3291220" y="4246682"/>
            <a:ext cx="560956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如何走下去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5574062" y="2011097"/>
            <a:ext cx="1178528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6600" dirty="0" smtClean="0">
                <a:cs typeface="+mn-ea"/>
                <a:sym typeface="+mn-lt"/>
              </a:rPr>
              <a:t>03</a:t>
            </a:r>
            <a:endParaRPr lang="zh-CN" altLang="en-US" sz="6600" dirty="0">
              <a:cs typeface="+mn-ea"/>
              <a:sym typeface="+mn-lt"/>
            </a:endParaRPr>
          </a:p>
        </p:txBody>
      </p:sp>
      <p:pic>
        <p:nvPicPr>
          <p:cNvPr id="3" name="图片 2" descr="17-05 [转换]-0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2241" y="2928624"/>
            <a:ext cx="1748155" cy="5226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11049000" y="0"/>
            <a:ext cx="647205" cy="660400"/>
            <a:chOff x="8286750" y="0"/>
            <a:chExt cx="485404" cy="495300"/>
          </a:xfrm>
          <a:solidFill>
            <a:schemeClr val="accent1"/>
          </a:solidFill>
        </p:grpSpPr>
        <p:sp>
          <p:nvSpPr>
            <p:cNvPr id="17" name="Rectangle 16"/>
            <p:cNvSpPr/>
            <p:nvPr/>
          </p:nvSpPr>
          <p:spPr>
            <a:xfrm>
              <a:off x="8286750" y="0"/>
              <a:ext cx="485404" cy="495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HK" altLang="en-US" sz="2400">
                <a:solidFill>
                  <a:srgbClr val="F4F4F4"/>
                </a:solidFill>
                <a:cs typeface="+mn-ea"/>
                <a:sym typeface="+mn-lt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8385014" y="124539"/>
              <a:ext cx="288878" cy="223331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 defTabSz="1218565"/>
              <a:fld id="{1DAF3BBE-568C-486E-AFC9-EC91D1F4ED62}" type="slidenum">
                <a:rPr lang="zh-HK" altLang="en-US" sz="1335">
                  <a:solidFill>
                    <a:srgbClr val="F4F4F4"/>
                  </a:solidFill>
                  <a:cs typeface="+mn-ea"/>
                  <a:sym typeface="+mn-lt"/>
                </a:rPr>
                <a:t>12</a:t>
              </a:fld>
              <a:endParaRPr lang="zh-HK" altLang="en-US" sz="1335" dirty="0">
                <a:solidFill>
                  <a:srgbClr val="F4F4F4"/>
                </a:solidFill>
                <a:cs typeface="+mn-ea"/>
                <a:sym typeface="+mn-lt"/>
              </a:endParaRPr>
            </a:p>
          </p:txBody>
        </p:sp>
      </p:grpSp>
      <p:sp>
        <p:nvSpPr>
          <p:cNvPr id="27" name="矩形 26"/>
          <p:cNvSpPr/>
          <p:nvPr/>
        </p:nvSpPr>
        <p:spPr>
          <a:xfrm>
            <a:off x="609602" y="402396"/>
            <a:ext cx="223651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 smtClean="0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规划与展望</a:t>
            </a:r>
            <a:endParaRPr lang="zh-CN" altLang="en-US" sz="1400" dirty="0"/>
          </a:p>
        </p:txBody>
      </p:sp>
      <p:grpSp>
        <p:nvGrpSpPr>
          <p:cNvPr id="20" name="Group 71"/>
          <p:cNvGrpSpPr/>
          <p:nvPr/>
        </p:nvGrpSpPr>
        <p:grpSpPr>
          <a:xfrm rot="16510265">
            <a:off x="3539011" y="2081177"/>
            <a:ext cx="1358872" cy="2049368"/>
            <a:chOff x="1817688" y="1271588"/>
            <a:chExt cx="877887" cy="1323976"/>
          </a:xfrm>
        </p:grpSpPr>
        <p:sp>
          <p:nvSpPr>
            <p:cNvPr id="28" name="Freeform 127"/>
            <p:cNvSpPr/>
            <p:nvPr/>
          </p:nvSpPr>
          <p:spPr bwMode="auto">
            <a:xfrm>
              <a:off x="2147888" y="1979613"/>
              <a:ext cx="217487" cy="374650"/>
            </a:xfrm>
            <a:custGeom>
              <a:avLst/>
              <a:gdLst>
                <a:gd name="T0" fmla="*/ 108 w 137"/>
                <a:gd name="T1" fmla="*/ 0 h 236"/>
                <a:gd name="T2" fmla="*/ 28 w 137"/>
                <a:gd name="T3" fmla="*/ 0 h 236"/>
                <a:gd name="T4" fmla="*/ 0 w 137"/>
                <a:gd name="T5" fmla="*/ 236 h 236"/>
                <a:gd name="T6" fmla="*/ 137 w 137"/>
                <a:gd name="T7" fmla="*/ 236 h 236"/>
                <a:gd name="T8" fmla="*/ 108 w 137"/>
                <a:gd name="T9" fmla="*/ 0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7" h="236">
                  <a:moveTo>
                    <a:pt x="108" y="0"/>
                  </a:moveTo>
                  <a:lnTo>
                    <a:pt x="28" y="0"/>
                  </a:lnTo>
                  <a:lnTo>
                    <a:pt x="0" y="236"/>
                  </a:lnTo>
                  <a:lnTo>
                    <a:pt x="137" y="236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1218565"/>
              <a:endParaRPr lang="zh-HK" altLang="en-US" sz="2400">
                <a:solidFill>
                  <a:srgbClr val="3C424F"/>
                </a:solidFill>
                <a:cs typeface="+mn-ea"/>
                <a:sym typeface="+mn-lt"/>
              </a:endParaRPr>
            </a:p>
          </p:txBody>
        </p:sp>
        <p:sp>
          <p:nvSpPr>
            <p:cNvPr id="29" name="Freeform 128"/>
            <p:cNvSpPr/>
            <p:nvPr/>
          </p:nvSpPr>
          <p:spPr bwMode="auto">
            <a:xfrm>
              <a:off x="1917700" y="2339976"/>
              <a:ext cx="676275" cy="255588"/>
            </a:xfrm>
            <a:custGeom>
              <a:avLst/>
              <a:gdLst>
                <a:gd name="T0" fmla="*/ 213 w 426"/>
                <a:gd name="T1" fmla="*/ 161 h 161"/>
                <a:gd name="T2" fmla="*/ 0 w 426"/>
                <a:gd name="T3" fmla="*/ 0 h 161"/>
                <a:gd name="T4" fmla="*/ 426 w 426"/>
                <a:gd name="T5" fmla="*/ 0 h 161"/>
                <a:gd name="T6" fmla="*/ 213 w 426"/>
                <a:gd name="T7" fmla="*/ 161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26" h="161">
                  <a:moveTo>
                    <a:pt x="213" y="161"/>
                  </a:moveTo>
                  <a:lnTo>
                    <a:pt x="0" y="0"/>
                  </a:lnTo>
                  <a:lnTo>
                    <a:pt x="426" y="0"/>
                  </a:lnTo>
                  <a:lnTo>
                    <a:pt x="213" y="16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1218565"/>
              <a:endParaRPr lang="zh-HK" altLang="en-US" sz="2400">
                <a:solidFill>
                  <a:srgbClr val="3C424F"/>
                </a:solidFill>
                <a:cs typeface="+mn-ea"/>
                <a:sym typeface="+mn-lt"/>
              </a:endParaRPr>
            </a:p>
          </p:txBody>
        </p:sp>
        <p:sp>
          <p:nvSpPr>
            <p:cNvPr id="30" name="Freeform 129"/>
            <p:cNvSpPr/>
            <p:nvPr/>
          </p:nvSpPr>
          <p:spPr bwMode="auto">
            <a:xfrm>
              <a:off x="2170113" y="2400301"/>
              <a:ext cx="168275" cy="63500"/>
            </a:xfrm>
            <a:custGeom>
              <a:avLst/>
              <a:gdLst>
                <a:gd name="T0" fmla="*/ 54 w 106"/>
                <a:gd name="T1" fmla="*/ 40 h 40"/>
                <a:gd name="T2" fmla="*/ 0 w 106"/>
                <a:gd name="T3" fmla="*/ 0 h 40"/>
                <a:gd name="T4" fmla="*/ 106 w 106"/>
                <a:gd name="T5" fmla="*/ 0 h 40"/>
                <a:gd name="T6" fmla="*/ 54 w 106"/>
                <a:gd name="T7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6" h="40">
                  <a:moveTo>
                    <a:pt x="54" y="40"/>
                  </a:moveTo>
                  <a:lnTo>
                    <a:pt x="0" y="0"/>
                  </a:lnTo>
                  <a:lnTo>
                    <a:pt x="106" y="0"/>
                  </a:lnTo>
                  <a:lnTo>
                    <a:pt x="54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1218565"/>
              <a:endParaRPr lang="zh-HK" altLang="en-US" sz="2400">
                <a:solidFill>
                  <a:srgbClr val="3C424F"/>
                </a:solidFill>
                <a:cs typeface="+mn-ea"/>
                <a:sym typeface="+mn-lt"/>
              </a:endParaRPr>
            </a:p>
          </p:txBody>
        </p:sp>
        <p:sp>
          <p:nvSpPr>
            <p:cNvPr id="31" name="Oval 130"/>
            <p:cNvSpPr>
              <a:spLocks noChangeArrowheads="1"/>
            </p:cNvSpPr>
            <p:nvPr/>
          </p:nvSpPr>
          <p:spPr bwMode="auto">
            <a:xfrm>
              <a:off x="1817688" y="1271588"/>
              <a:ext cx="877887" cy="87312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1218565"/>
              <a:endParaRPr lang="zh-HK" altLang="en-US" sz="2400">
                <a:solidFill>
                  <a:srgbClr val="3C424F"/>
                </a:solidFill>
                <a:cs typeface="+mn-ea"/>
                <a:sym typeface="+mn-lt"/>
              </a:endParaRPr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707897" y="2705079"/>
            <a:ext cx="2493713" cy="70865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algn="r" defTabSz="1218565"/>
            <a:r>
              <a:rPr lang="zh-CN" altLang="en-US" sz="1335" noProof="0" dirty="0" smtClean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cs typeface="+mn-ea"/>
                <a:sym typeface="+mn-lt"/>
              </a:rPr>
              <a:t>从初级程序员通关到中级程序员，在通关达到高级程序员</a:t>
            </a:r>
            <a:endParaRPr lang="en-US" altLang="zh-CN" sz="1335" noProof="0" dirty="0" smtClean="0">
              <a:ln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LnTx/>
              <a:uFillTx/>
              <a:cs typeface="+mn-ea"/>
              <a:sym typeface="+mn-lt"/>
            </a:endParaRPr>
          </a:p>
          <a:p>
            <a:pPr algn="r" defTabSz="1218565"/>
            <a:r>
              <a:rPr lang="zh-CN" altLang="en-US" sz="1335" noProof="0" dirty="0" smtClean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cs typeface="+mn-ea"/>
                <a:sym typeface="+mn-lt"/>
              </a:rPr>
              <a:t>技术的更上一层楼</a:t>
            </a:r>
            <a:endParaRPr lang="zh-CN" altLang="en-US" sz="1335" noProof="0" dirty="0">
              <a:ln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LnTx/>
              <a:uFillTx/>
              <a:cs typeface="+mn-ea"/>
              <a:sym typeface="+mn-lt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8214400" y="1771019"/>
            <a:ext cx="2493713" cy="708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8565"/>
            <a:r>
              <a:rPr lang="zh-CN" altLang="en-US" sz="1335" noProof="0" dirty="0" smtClean="0">
                <a:solidFill>
                  <a:schemeClr val="accent1"/>
                </a:solidFill>
                <a:uLnTx/>
                <a:uFillTx/>
                <a:cs typeface="+mn-ea"/>
                <a:sym typeface="+mn-lt"/>
              </a:rPr>
              <a:t>发挥自身的优势，从而收获到一定的职位</a:t>
            </a:r>
            <a:endParaRPr lang="en-US" altLang="zh-CN" sz="1335" noProof="0" dirty="0" smtClean="0">
              <a:solidFill>
                <a:schemeClr val="accent1"/>
              </a:solidFill>
              <a:uLnTx/>
              <a:uFillTx/>
              <a:cs typeface="+mn-ea"/>
              <a:sym typeface="+mn-lt"/>
            </a:endParaRPr>
          </a:p>
          <a:p>
            <a:pPr defTabSz="1218565"/>
            <a:r>
              <a:rPr lang="zh-CN" altLang="en-US" sz="1335" dirty="0" smtClean="0">
                <a:solidFill>
                  <a:schemeClr val="accent1"/>
                </a:solidFill>
                <a:cs typeface="+mn-ea"/>
                <a:sym typeface="+mn-lt"/>
              </a:rPr>
              <a:t>对产品界面的一些追求</a:t>
            </a:r>
            <a:endParaRPr lang="zh-CN" altLang="en-US" sz="1335" noProof="0" dirty="0">
              <a:solidFill>
                <a:schemeClr val="accent1"/>
              </a:solidFill>
              <a:uLnTx/>
              <a:uFillTx/>
              <a:cs typeface="+mn-ea"/>
              <a:sym typeface="+mn-lt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8285823" y="3905538"/>
            <a:ext cx="2493713" cy="708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8565"/>
            <a:r>
              <a:rPr lang="zh-CN" altLang="en-US" sz="1335" noProof="0" dirty="0" smtClean="0">
                <a:solidFill>
                  <a:schemeClr val="accent1"/>
                </a:solidFill>
                <a:uLnTx/>
                <a:uFillTx/>
                <a:cs typeface="+mn-ea"/>
                <a:sym typeface="+mn-lt"/>
              </a:rPr>
              <a:t>学习的方式</a:t>
            </a:r>
            <a:endParaRPr lang="en-US" altLang="zh-CN" sz="1335" noProof="0" dirty="0" smtClean="0">
              <a:solidFill>
                <a:schemeClr val="accent1"/>
              </a:solidFill>
              <a:uLnTx/>
              <a:uFillTx/>
              <a:cs typeface="+mn-ea"/>
              <a:sym typeface="+mn-lt"/>
            </a:endParaRPr>
          </a:p>
          <a:p>
            <a:pPr defTabSz="1218565"/>
            <a:r>
              <a:rPr lang="zh-CN" altLang="en-US" sz="1335" dirty="0">
                <a:solidFill>
                  <a:schemeClr val="accent1"/>
                </a:solidFill>
                <a:cs typeface="+mn-ea"/>
                <a:sym typeface="+mn-lt"/>
              </a:rPr>
              <a:t>不是</a:t>
            </a:r>
            <a:r>
              <a:rPr lang="zh-CN" altLang="en-US" sz="1335" dirty="0" smtClean="0">
                <a:solidFill>
                  <a:schemeClr val="accent1"/>
                </a:solidFill>
                <a:cs typeface="+mn-ea"/>
                <a:sym typeface="+mn-lt"/>
              </a:rPr>
              <a:t>一味的求全，处理问题为准</a:t>
            </a:r>
            <a:endParaRPr lang="zh-CN" altLang="en-US" sz="1335" noProof="0" dirty="0">
              <a:solidFill>
                <a:schemeClr val="accent1"/>
              </a:solidFill>
              <a:uLnTx/>
              <a:uFillTx/>
              <a:cs typeface="+mn-ea"/>
              <a:sym typeface="+mn-lt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163672" y="2859629"/>
            <a:ext cx="1414525" cy="3793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HK"/>
            </a:defPPr>
            <a:lvl1pPr algn="r">
              <a:defRPr sz="1000">
                <a:solidFill>
                  <a:schemeClr val="bg2">
                    <a:lumMod val="50000"/>
                  </a:schemeClr>
                </a:solidFill>
                <a:latin typeface="Titillium" pitchFamily="50" charset="0"/>
              </a:defRPr>
            </a:lvl1pPr>
          </a:lstStyle>
          <a:p>
            <a:pPr algn="ctr" defTabSz="1218565"/>
            <a:r>
              <a:rPr lang="zh-CN" altLang="en-US" sz="1865" dirty="0">
                <a:solidFill>
                  <a:srgbClr val="F4F4F4"/>
                </a:solidFill>
                <a:latin typeface="+mn-lt"/>
                <a:cs typeface="+mn-ea"/>
                <a:sym typeface="+mn-lt"/>
              </a:rPr>
              <a:t>技术</a:t>
            </a:r>
            <a:endParaRPr lang="zh-CN" altLang="zh-HK" sz="1865" dirty="0">
              <a:solidFill>
                <a:srgbClr val="F4F4F4"/>
              </a:solidFill>
              <a:latin typeface="+mn-lt"/>
              <a:cs typeface="+mn-ea"/>
              <a:sym typeface="+mn-lt"/>
            </a:endParaRPr>
          </a:p>
        </p:txBody>
      </p:sp>
      <p:grpSp>
        <p:nvGrpSpPr>
          <p:cNvPr id="46" name="Group 38"/>
          <p:cNvGrpSpPr/>
          <p:nvPr/>
        </p:nvGrpSpPr>
        <p:grpSpPr>
          <a:xfrm rot="3600000">
            <a:off x="6545949" y="1370936"/>
            <a:ext cx="1358872" cy="2049368"/>
            <a:chOff x="1817688" y="1271588"/>
            <a:chExt cx="877887" cy="1323976"/>
          </a:xfrm>
        </p:grpSpPr>
        <p:sp>
          <p:nvSpPr>
            <p:cNvPr id="47" name="Freeform 127"/>
            <p:cNvSpPr/>
            <p:nvPr/>
          </p:nvSpPr>
          <p:spPr bwMode="auto">
            <a:xfrm>
              <a:off x="2147888" y="1979613"/>
              <a:ext cx="217487" cy="374650"/>
            </a:xfrm>
            <a:custGeom>
              <a:avLst/>
              <a:gdLst>
                <a:gd name="T0" fmla="*/ 108 w 137"/>
                <a:gd name="T1" fmla="*/ 0 h 236"/>
                <a:gd name="T2" fmla="*/ 28 w 137"/>
                <a:gd name="T3" fmla="*/ 0 h 236"/>
                <a:gd name="T4" fmla="*/ 0 w 137"/>
                <a:gd name="T5" fmla="*/ 236 h 236"/>
                <a:gd name="T6" fmla="*/ 137 w 137"/>
                <a:gd name="T7" fmla="*/ 236 h 236"/>
                <a:gd name="T8" fmla="*/ 108 w 137"/>
                <a:gd name="T9" fmla="*/ 0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7" h="236">
                  <a:moveTo>
                    <a:pt x="108" y="0"/>
                  </a:moveTo>
                  <a:lnTo>
                    <a:pt x="28" y="0"/>
                  </a:lnTo>
                  <a:lnTo>
                    <a:pt x="0" y="236"/>
                  </a:lnTo>
                  <a:lnTo>
                    <a:pt x="137" y="236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1218565"/>
              <a:endParaRPr lang="zh-HK" altLang="en-US" sz="2400">
                <a:solidFill>
                  <a:srgbClr val="3C424F"/>
                </a:solidFill>
                <a:cs typeface="+mn-ea"/>
                <a:sym typeface="+mn-lt"/>
              </a:endParaRPr>
            </a:p>
          </p:txBody>
        </p:sp>
        <p:sp>
          <p:nvSpPr>
            <p:cNvPr id="48" name="Freeform 128"/>
            <p:cNvSpPr/>
            <p:nvPr/>
          </p:nvSpPr>
          <p:spPr bwMode="auto">
            <a:xfrm>
              <a:off x="1917700" y="2339976"/>
              <a:ext cx="676275" cy="255588"/>
            </a:xfrm>
            <a:custGeom>
              <a:avLst/>
              <a:gdLst>
                <a:gd name="T0" fmla="*/ 213 w 426"/>
                <a:gd name="T1" fmla="*/ 161 h 161"/>
                <a:gd name="T2" fmla="*/ 0 w 426"/>
                <a:gd name="T3" fmla="*/ 0 h 161"/>
                <a:gd name="T4" fmla="*/ 426 w 426"/>
                <a:gd name="T5" fmla="*/ 0 h 161"/>
                <a:gd name="T6" fmla="*/ 213 w 426"/>
                <a:gd name="T7" fmla="*/ 161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26" h="161">
                  <a:moveTo>
                    <a:pt x="213" y="161"/>
                  </a:moveTo>
                  <a:lnTo>
                    <a:pt x="0" y="0"/>
                  </a:lnTo>
                  <a:lnTo>
                    <a:pt x="426" y="0"/>
                  </a:lnTo>
                  <a:lnTo>
                    <a:pt x="213" y="16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1218565"/>
              <a:endParaRPr lang="zh-HK" altLang="en-US" sz="2400">
                <a:solidFill>
                  <a:srgbClr val="3C424F"/>
                </a:solidFill>
                <a:cs typeface="+mn-ea"/>
                <a:sym typeface="+mn-lt"/>
              </a:endParaRPr>
            </a:p>
          </p:txBody>
        </p:sp>
        <p:sp>
          <p:nvSpPr>
            <p:cNvPr id="49" name="Freeform 129"/>
            <p:cNvSpPr/>
            <p:nvPr/>
          </p:nvSpPr>
          <p:spPr bwMode="auto">
            <a:xfrm>
              <a:off x="2170113" y="2400301"/>
              <a:ext cx="168275" cy="63500"/>
            </a:xfrm>
            <a:custGeom>
              <a:avLst/>
              <a:gdLst>
                <a:gd name="T0" fmla="*/ 54 w 106"/>
                <a:gd name="T1" fmla="*/ 40 h 40"/>
                <a:gd name="T2" fmla="*/ 0 w 106"/>
                <a:gd name="T3" fmla="*/ 0 h 40"/>
                <a:gd name="T4" fmla="*/ 106 w 106"/>
                <a:gd name="T5" fmla="*/ 0 h 40"/>
                <a:gd name="T6" fmla="*/ 54 w 106"/>
                <a:gd name="T7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6" h="40">
                  <a:moveTo>
                    <a:pt x="54" y="40"/>
                  </a:moveTo>
                  <a:lnTo>
                    <a:pt x="0" y="0"/>
                  </a:lnTo>
                  <a:lnTo>
                    <a:pt x="106" y="0"/>
                  </a:lnTo>
                  <a:lnTo>
                    <a:pt x="54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1218565"/>
              <a:endParaRPr lang="zh-HK" altLang="en-US" sz="2400">
                <a:solidFill>
                  <a:srgbClr val="3C424F"/>
                </a:solidFill>
                <a:cs typeface="+mn-ea"/>
                <a:sym typeface="+mn-lt"/>
              </a:endParaRPr>
            </a:p>
          </p:txBody>
        </p:sp>
        <p:sp>
          <p:nvSpPr>
            <p:cNvPr id="50" name="Oval 130"/>
            <p:cNvSpPr>
              <a:spLocks noChangeArrowheads="1"/>
            </p:cNvSpPr>
            <p:nvPr/>
          </p:nvSpPr>
          <p:spPr bwMode="auto">
            <a:xfrm>
              <a:off x="1817688" y="1271588"/>
              <a:ext cx="877887" cy="87312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1218565"/>
              <a:endParaRPr lang="zh-HK" altLang="en-US" sz="2400">
                <a:solidFill>
                  <a:srgbClr val="3C424F"/>
                </a:solidFill>
                <a:cs typeface="+mn-ea"/>
                <a:sym typeface="+mn-lt"/>
              </a:endParaRPr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7053154" y="2038399"/>
            <a:ext cx="966503" cy="3793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HK"/>
            </a:defPPr>
            <a:lvl1pPr algn="r">
              <a:defRPr sz="1000">
                <a:solidFill>
                  <a:schemeClr val="bg2">
                    <a:lumMod val="50000"/>
                  </a:schemeClr>
                </a:solidFill>
                <a:latin typeface="Titillium" pitchFamily="50" charset="0"/>
              </a:defRPr>
            </a:lvl1pPr>
          </a:lstStyle>
          <a:p>
            <a:pPr algn="ctr" defTabSz="1218565"/>
            <a:r>
              <a:rPr lang="zh-CN" altLang="en-US" sz="1865" dirty="0">
                <a:solidFill>
                  <a:srgbClr val="F4F4F4"/>
                </a:solidFill>
                <a:latin typeface="+mn-lt"/>
                <a:cs typeface="+mn-ea"/>
                <a:sym typeface="+mn-lt"/>
              </a:rPr>
              <a:t>仕途</a:t>
            </a:r>
            <a:endParaRPr lang="zh-CN" altLang="zh-HK" sz="1865" dirty="0">
              <a:solidFill>
                <a:srgbClr val="F4F4F4"/>
              </a:solidFill>
              <a:latin typeface="+mn-lt"/>
              <a:cs typeface="+mn-ea"/>
              <a:sym typeface="+mn-lt"/>
            </a:endParaRPr>
          </a:p>
        </p:txBody>
      </p:sp>
      <p:grpSp>
        <p:nvGrpSpPr>
          <p:cNvPr id="51" name="Group 76"/>
          <p:cNvGrpSpPr/>
          <p:nvPr/>
        </p:nvGrpSpPr>
        <p:grpSpPr>
          <a:xfrm rot="7200000">
            <a:off x="6554785" y="3058812"/>
            <a:ext cx="1358872" cy="2049368"/>
            <a:chOff x="1817688" y="1271588"/>
            <a:chExt cx="877887" cy="1323976"/>
          </a:xfrm>
        </p:grpSpPr>
        <p:sp>
          <p:nvSpPr>
            <p:cNvPr id="52" name="Freeform 127"/>
            <p:cNvSpPr/>
            <p:nvPr/>
          </p:nvSpPr>
          <p:spPr bwMode="auto">
            <a:xfrm>
              <a:off x="2147888" y="1979613"/>
              <a:ext cx="217487" cy="374650"/>
            </a:xfrm>
            <a:custGeom>
              <a:avLst/>
              <a:gdLst>
                <a:gd name="T0" fmla="*/ 108 w 137"/>
                <a:gd name="T1" fmla="*/ 0 h 236"/>
                <a:gd name="T2" fmla="*/ 28 w 137"/>
                <a:gd name="T3" fmla="*/ 0 h 236"/>
                <a:gd name="T4" fmla="*/ 0 w 137"/>
                <a:gd name="T5" fmla="*/ 236 h 236"/>
                <a:gd name="T6" fmla="*/ 137 w 137"/>
                <a:gd name="T7" fmla="*/ 236 h 236"/>
                <a:gd name="T8" fmla="*/ 108 w 137"/>
                <a:gd name="T9" fmla="*/ 0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7" h="236">
                  <a:moveTo>
                    <a:pt x="108" y="0"/>
                  </a:moveTo>
                  <a:lnTo>
                    <a:pt x="28" y="0"/>
                  </a:lnTo>
                  <a:lnTo>
                    <a:pt x="0" y="236"/>
                  </a:lnTo>
                  <a:lnTo>
                    <a:pt x="137" y="236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1218565"/>
              <a:endParaRPr lang="zh-HK" altLang="en-US" sz="2400">
                <a:solidFill>
                  <a:srgbClr val="3C424F"/>
                </a:solidFill>
                <a:cs typeface="+mn-ea"/>
                <a:sym typeface="+mn-lt"/>
              </a:endParaRPr>
            </a:p>
          </p:txBody>
        </p:sp>
        <p:sp>
          <p:nvSpPr>
            <p:cNvPr id="53" name="Freeform 128"/>
            <p:cNvSpPr/>
            <p:nvPr/>
          </p:nvSpPr>
          <p:spPr bwMode="auto">
            <a:xfrm>
              <a:off x="1917700" y="2339976"/>
              <a:ext cx="676275" cy="255588"/>
            </a:xfrm>
            <a:custGeom>
              <a:avLst/>
              <a:gdLst>
                <a:gd name="T0" fmla="*/ 213 w 426"/>
                <a:gd name="T1" fmla="*/ 161 h 161"/>
                <a:gd name="T2" fmla="*/ 0 w 426"/>
                <a:gd name="T3" fmla="*/ 0 h 161"/>
                <a:gd name="T4" fmla="*/ 426 w 426"/>
                <a:gd name="T5" fmla="*/ 0 h 161"/>
                <a:gd name="T6" fmla="*/ 213 w 426"/>
                <a:gd name="T7" fmla="*/ 161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26" h="161">
                  <a:moveTo>
                    <a:pt x="213" y="161"/>
                  </a:moveTo>
                  <a:lnTo>
                    <a:pt x="0" y="0"/>
                  </a:lnTo>
                  <a:lnTo>
                    <a:pt x="426" y="0"/>
                  </a:lnTo>
                  <a:lnTo>
                    <a:pt x="213" y="16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1218565"/>
              <a:endParaRPr lang="zh-HK" altLang="en-US" sz="2400">
                <a:solidFill>
                  <a:srgbClr val="3C424F"/>
                </a:solidFill>
                <a:cs typeface="+mn-ea"/>
                <a:sym typeface="+mn-lt"/>
              </a:endParaRPr>
            </a:p>
          </p:txBody>
        </p:sp>
        <p:sp>
          <p:nvSpPr>
            <p:cNvPr id="54" name="Freeform 129"/>
            <p:cNvSpPr/>
            <p:nvPr/>
          </p:nvSpPr>
          <p:spPr bwMode="auto">
            <a:xfrm>
              <a:off x="2170113" y="2400301"/>
              <a:ext cx="168275" cy="63500"/>
            </a:xfrm>
            <a:custGeom>
              <a:avLst/>
              <a:gdLst>
                <a:gd name="T0" fmla="*/ 54 w 106"/>
                <a:gd name="T1" fmla="*/ 40 h 40"/>
                <a:gd name="T2" fmla="*/ 0 w 106"/>
                <a:gd name="T3" fmla="*/ 0 h 40"/>
                <a:gd name="T4" fmla="*/ 106 w 106"/>
                <a:gd name="T5" fmla="*/ 0 h 40"/>
                <a:gd name="T6" fmla="*/ 54 w 106"/>
                <a:gd name="T7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6" h="40">
                  <a:moveTo>
                    <a:pt x="54" y="40"/>
                  </a:moveTo>
                  <a:lnTo>
                    <a:pt x="0" y="0"/>
                  </a:lnTo>
                  <a:lnTo>
                    <a:pt x="106" y="0"/>
                  </a:lnTo>
                  <a:lnTo>
                    <a:pt x="54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1218565"/>
              <a:endParaRPr lang="zh-HK" altLang="en-US" sz="2400">
                <a:solidFill>
                  <a:srgbClr val="3C424F"/>
                </a:solidFill>
                <a:cs typeface="+mn-ea"/>
                <a:sym typeface="+mn-lt"/>
              </a:endParaRPr>
            </a:p>
          </p:txBody>
        </p:sp>
        <p:sp>
          <p:nvSpPr>
            <p:cNvPr id="55" name="Oval 130"/>
            <p:cNvSpPr>
              <a:spLocks noChangeArrowheads="1"/>
            </p:cNvSpPr>
            <p:nvPr/>
          </p:nvSpPr>
          <p:spPr bwMode="auto">
            <a:xfrm>
              <a:off x="1817688" y="1271588"/>
              <a:ext cx="877887" cy="87312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1218565"/>
              <a:endParaRPr lang="zh-HK" altLang="en-US" sz="2400">
                <a:solidFill>
                  <a:srgbClr val="3C424F"/>
                </a:solidFill>
                <a:cs typeface="+mn-ea"/>
                <a:sym typeface="+mn-lt"/>
              </a:endParaRPr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7053154" y="4068295"/>
            <a:ext cx="966503" cy="3793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HK"/>
            </a:defPPr>
            <a:lvl1pPr algn="r">
              <a:defRPr sz="1000">
                <a:solidFill>
                  <a:schemeClr val="bg2">
                    <a:lumMod val="50000"/>
                  </a:schemeClr>
                </a:solidFill>
                <a:latin typeface="Titillium" pitchFamily="50" charset="0"/>
              </a:defRPr>
            </a:lvl1pPr>
          </a:lstStyle>
          <a:p>
            <a:pPr algn="ctr" defTabSz="1218565"/>
            <a:r>
              <a:rPr lang="zh-CN" altLang="en-US" sz="1865" dirty="0">
                <a:solidFill>
                  <a:srgbClr val="F4F4F4"/>
                </a:solidFill>
                <a:latin typeface="+mn-lt"/>
                <a:cs typeface="+mn-ea"/>
                <a:sym typeface="+mn-lt"/>
              </a:rPr>
              <a:t>方式</a:t>
            </a:r>
            <a:endParaRPr lang="zh-CN" altLang="zh-HK" sz="1865" dirty="0">
              <a:solidFill>
                <a:srgbClr val="F4F4F4"/>
              </a:solidFill>
              <a:latin typeface="+mn-lt"/>
              <a:cs typeface="+mn-ea"/>
              <a:sym typeface="+mn-lt"/>
            </a:endParaRPr>
          </a:p>
        </p:txBody>
      </p:sp>
      <p:sp>
        <p:nvSpPr>
          <p:cNvPr id="56" name="Rectangle 39"/>
          <p:cNvSpPr/>
          <p:nvPr/>
        </p:nvSpPr>
        <p:spPr>
          <a:xfrm>
            <a:off x="0" y="5372099"/>
            <a:ext cx="12192000" cy="14859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565"/>
            <a:r>
              <a:rPr lang="zh-CN" altLang="en-US" sz="2400" dirty="0" smtClean="0">
                <a:solidFill>
                  <a:srgbClr val="F4F4F4"/>
                </a:solidFill>
                <a:cs typeface="+mn-ea"/>
                <a:sym typeface="+mn-lt"/>
              </a:rPr>
              <a:t>通过以上规划，做到自己满意的样子</a:t>
            </a:r>
            <a:endParaRPr lang="zh-HK" altLang="en-US" sz="2400" dirty="0">
              <a:solidFill>
                <a:srgbClr val="F4F4F4"/>
              </a:solidFill>
              <a:cs typeface="+mn-ea"/>
              <a:sym typeface="+mn-lt"/>
            </a:endParaRPr>
          </a:p>
        </p:txBody>
      </p:sp>
      <p:grpSp>
        <p:nvGrpSpPr>
          <p:cNvPr id="57" name="Group 3"/>
          <p:cNvGrpSpPr/>
          <p:nvPr/>
        </p:nvGrpSpPr>
        <p:grpSpPr>
          <a:xfrm>
            <a:off x="707896" y="5686452"/>
            <a:ext cx="606317" cy="606317"/>
            <a:chOff x="530920" y="3666067"/>
            <a:chExt cx="909476" cy="909476"/>
          </a:xfrm>
        </p:grpSpPr>
        <p:sp>
          <p:nvSpPr>
            <p:cNvPr id="58" name="Oval 34"/>
            <p:cNvSpPr/>
            <p:nvPr/>
          </p:nvSpPr>
          <p:spPr>
            <a:xfrm>
              <a:off x="530920" y="3666067"/>
              <a:ext cx="909476" cy="90947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HK" altLang="en-US" sz="2400">
                <a:solidFill>
                  <a:srgbClr val="F4F4F4"/>
                </a:solidFill>
                <a:cs typeface="+mn-ea"/>
                <a:sym typeface="+mn-lt"/>
              </a:endParaRPr>
            </a:p>
          </p:txBody>
        </p:sp>
        <p:sp>
          <p:nvSpPr>
            <p:cNvPr id="59" name="Freeform 45"/>
            <p:cNvSpPr>
              <a:spLocks noEditPoints="1"/>
            </p:cNvSpPr>
            <p:nvPr/>
          </p:nvSpPr>
          <p:spPr bwMode="auto">
            <a:xfrm>
              <a:off x="743564" y="3878711"/>
              <a:ext cx="484188" cy="484187"/>
            </a:xfrm>
            <a:custGeom>
              <a:avLst/>
              <a:gdLst>
                <a:gd name="T0" fmla="*/ 124 w 129"/>
                <a:gd name="T1" fmla="*/ 109 h 129"/>
                <a:gd name="T2" fmla="*/ 94 w 129"/>
                <a:gd name="T3" fmla="*/ 83 h 129"/>
                <a:gd name="T4" fmla="*/ 85 w 129"/>
                <a:gd name="T5" fmla="*/ 79 h 129"/>
                <a:gd name="T6" fmla="*/ 96 w 129"/>
                <a:gd name="T7" fmla="*/ 48 h 129"/>
                <a:gd name="T8" fmla="*/ 48 w 129"/>
                <a:gd name="T9" fmla="*/ 0 h 129"/>
                <a:gd name="T10" fmla="*/ 0 w 129"/>
                <a:gd name="T11" fmla="*/ 48 h 129"/>
                <a:gd name="T12" fmla="*/ 48 w 129"/>
                <a:gd name="T13" fmla="*/ 96 h 129"/>
                <a:gd name="T14" fmla="*/ 79 w 129"/>
                <a:gd name="T15" fmla="*/ 85 h 129"/>
                <a:gd name="T16" fmla="*/ 83 w 129"/>
                <a:gd name="T17" fmla="*/ 94 h 129"/>
                <a:gd name="T18" fmla="*/ 109 w 129"/>
                <a:gd name="T19" fmla="*/ 124 h 129"/>
                <a:gd name="T20" fmla="*/ 125 w 129"/>
                <a:gd name="T21" fmla="*/ 125 h 129"/>
                <a:gd name="T22" fmla="*/ 124 w 129"/>
                <a:gd name="T23" fmla="*/ 109 h 129"/>
                <a:gd name="T24" fmla="*/ 48 w 129"/>
                <a:gd name="T25" fmla="*/ 80 h 129"/>
                <a:gd name="T26" fmla="*/ 16 w 129"/>
                <a:gd name="T27" fmla="*/ 48 h 129"/>
                <a:gd name="T28" fmla="*/ 48 w 129"/>
                <a:gd name="T29" fmla="*/ 16 h 129"/>
                <a:gd name="T30" fmla="*/ 80 w 129"/>
                <a:gd name="T31" fmla="*/ 48 h 129"/>
                <a:gd name="T32" fmla="*/ 48 w 129"/>
                <a:gd name="T33" fmla="*/ 8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9" h="129">
                  <a:moveTo>
                    <a:pt x="124" y="109"/>
                  </a:moveTo>
                  <a:cubicBezTo>
                    <a:pt x="94" y="83"/>
                    <a:pt x="94" y="83"/>
                    <a:pt x="94" y="83"/>
                  </a:cubicBezTo>
                  <a:cubicBezTo>
                    <a:pt x="91" y="80"/>
                    <a:pt x="87" y="79"/>
                    <a:pt x="85" y="79"/>
                  </a:cubicBezTo>
                  <a:cubicBezTo>
                    <a:pt x="92" y="71"/>
                    <a:pt x="96" y="60"/>
                    <a:pt x="96" y="48"/>
                  </a:cubicBezTo>
                  <a:cubicBezTo>
                    <a:pt x="96" y="21"/>
                    <a:pt x="75" y="0"/>
                    <a:pt x="48" y="0"/>
                  </a:cubicBezTo>
                  <a:cubicBezTo>
                    <a:pt x="21" y="0"/>
                    <a:pt x="0" y="21"/>
                    <a:pt x="0" y="48"/>
                  </a:cubicBezTo>
                  <a:cubicBezTo>
                    <a:pt x="0" y="75"/>
                    <a:pt x="21" y="96"/>
                    <a:pt x="48" y="96"/>
                  </a:cubicBezTo>
                  <a:cubicBezTo>
                    <a:pt x="60" y="96"/>
                    <a:pt x="71" y="92"/>
                    <a:pt x="79" y="85"/>
                  </a:cubicBezTo>
                  <a:cubicBezTo>
                    <a:pt x="79" y="87"/>
                    <a:pt x="80" y="91"/>
                    <a:pt x="83" y="94"/>
                  </a:cubicBezTo>
                  <a:cubicBezTo>
                    <a:pt x="109" y="124"/>
                    <a:pt x="109" y="124"/>
                    <a:pt x="109" y="124"/>
                  </a:cubicBezTo>
                  <a:cubicBezTo>
                    <a:pt x="113" y="129"/>
                    <a:pt x="121" y="129"/>
                    <a:pt x="125" y="125"/>
                  </a:cubicBezTo>
                  <a:cubicBezTo>
                    <a:pt x="129" y="121"/>
                    <a:pt x="129" y="113"/>
                    <a:pt x="124" y="109"/>
                  </a:cubicBezTo>
                  <a:close/>
                  <a:moveTo>
                    <a:pt x="48" y="80"/>
                  </a:moveTo>
                  <a:cubicBezTo>
                    <a:pt x="30" y="80"/>
                    <a:pt x="16" y="66"/>
                    <a:pt x="16" y="48"/>
                  </a:cubicBezTo>
                  <a:cubicBezTo>
                    <a:pt x="16" y="30"/>
                    <a:pt x="30" y="16"/>
                    <a:pt x="48" y="16"/>
                  </a:cubicBezTo>
                  <a:cubicBezTo>
                    <a:pt x="66" y="16"/>
                    <a:pt x="80" y="30"/>
                    <a:pt x="80" y="48"/>
                  </a:cubicBezTo>
                  <a:cubicBezTo>
                    <a:pt x="80" y="66"/>
                    <a:pt x="66" y="80"/>
                    <a:pt x="48" y="8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defTabSz="1218565"/>
              <a:endParaRPr lang="zh-HK" altLang="en-US" sz="2400">
                <a:solidFill>
                  <a:srgbClr val="3C424F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60" name="Group 3"/>
          <p:cNvGrpSpPr/>
          <p:nvPr/>
        </p:nvGrpSpPr>
        <p:grpSpPr>
          <a:xfrm>
            <a:off x="5445810" y="2778435"/>
            <a:ext cx="795549" cy="807915"/>
            <a:chOff x="530920" y="3666067"/>
            <a:chExt cx="909476" cy="909476"/>
          </a:xfrm>
        </p:grpSpPr>
        <p:sp>
          <p:nvSpPr>
            <p:cNvPr id="61" name="Oval 34"/>
            <p:cNvSpPr/>
            <p:nvPr/>
          </p:nvSpPr>
          <p:spPr>
            <a:xfrm>
              <a:off x="530920" y="3666067"/>
              <a:ext cx="909476" cy="90947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HK" altLang="en-US" sz="2400">
                <a:solidFill>
                  <a:srgbClr val="F4F4F4"/>
                </a:solidFill>
                <a:cs typeface="+mn-ea"/>
                <a:sym typeface="+mn-lt"/>
              </a:endParaRPr>
            </a:p>
          </p:txBody>
        </p:sp>
        <p:sp>
          <p:nvSpPr>
            <p:cNvPr id="62" name="Freeform 45"/>
            <p:cNvSpPr>
              <a:spLocks noEditPoints="1"/>
            </p:cNvSpPr>
            <p:nvPr/>
          </p:nvSpPr>
          <p:spPr bwMode="auto">
            <a:xfrm>
              <a:off x="743564" y="3878711"/>
              <a:ext cx="484188" cy="484187"/>
            </a:xfrm>
            <a:custGeom>
              <a:avLst/>
              <a:gdLst>
                <a:gd name="T0" fmla="*/ 124 w 129"/>
                <a:gd name="T1" fmla="*/ 109 h 129"/>
                <a:gd name="T2" fmla="*/ 94 w 129"/>
                <a:gd name="T3" fmla="*/ 83 h 129"/>
                <a:gd name="T4" fmla="*/ 85 w 129"/>
                <a:gd name="T5" fmla="*/ 79 h 129"/>
                <a:gd name="T6" fmla="*/ 96 w 129"/>
                <a:gd name="T7" fmla="*/ 48 h 129"/>
                <a:gd name="T8" fmla="*/ 48 w 129"/>
                <a:gd name="T9" fmla="*/ 0 h 129"/>
                <a:gd name="T10" fmla="*/ 0 w 129"/>
                <a:gd name="T11" fmla="*/ 48 h 129"/>
                <a:gd name="T12" fmla="*/ 48 w 129"/>
                <a:gd name="T13" fmla="*/ 96 h 129"/>
                <a:gd name="T14" fmla="*/ 79 w 129"/>
                <a:gd name="T15" fmla="*/ 85 h 129"/>
                <a:gd name="T16" fmla="*/ 83 w 129"/>
                <a:gd name="T17" fmla="*/ 94 h 129"/>
                <a:gd name="T18" fmla="*/ 109 w 129"/>
                <a:gd name="T19" fmla="*/ 124 h 129"/>
                <a:gd name="T20" fmla="*/ 125 w 129"/>
                <a:gd name="T21" fmla="*/ 125 h 129"/>
                <a:gd name="T22" fmla="*/ 124 w 129"/>
                <a:gd name="T23" fmla="*/ 109 h 129"/>
                <a:gd name="T24" fmla="*/ 48 w 129"/>
                <a:gd name="T25" fmla="*/ 80 h 129"/>
                <a:gd name="T26" fmla="*/ 16 w 129"/>
                <a:gd name="T27" fmla="*/ 48 h 129"/>
                <a:gd name="T28" fmla="*/ 48 w 129"/>
                <a:gd name="T29" fmla="*/ 16 h 129"/>
                <a:gd name="T30" fmla="*/ 80 w 129"/>
                <a:gd name="T31" fmla="*/ 48 h 129"/>
                <a:gd name="T32" fmla="*/ 48 w 129"/>
                <a:gd name="T33" fmla="*/ 8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9" h="129">
                  <a:moveTo>
                    <a:pt x="124" y="109"/>
                  </a:moveTo>
                  <a:cubicBezTo>
                    <a:pt x="94" y="83"/>
                    <a:pt x="94" y="83"/>
                    <a:pt x="94" y="83"/>
                  </a:cubicBezTo>
                  <a:cubicBezTo>
                    <a:pt x="91" y="80"/>
                    <a:pt x="87" y="79"/>
                    <a:pt x="85" y="79"/>
                  </a:cubicBezTo>
                  <a:cubicBezTo>
                    <a:pt x="92" y="71"/>
                    <a:pt x="96" y="60"/>
                    <a:pt x="96" y="48"/>
                  </a:cubicBezTo>
                  <a:cubicBezTo>
                    <a:pt x="96" y="21"/>
                    <a:pt x="75" y="0"/>
                    <a:pt x="48" y="0"/>
                  </a:cubicBezTo>
                  <a:cubicBezTo>
                    <a:pt x="21" y="0"/>
                    <a:pt x="0" y="21"/>
                    <a:pt x="0" y="48"/>
                  </a:cubicBezTo>
                  <a:cubicBezTo>
                    <a:pt x="0" y="75"/>
                    <a:pt x="21" y="96"/>
                    <a:pt x="48" y="96"/>
                  </a:cubicBezTo>
                  <a:cubicBezTo>
                    <a:pt x="60" y="96"/>
                    <a:pt x="71" y="92"/>
                    <a:pt x="79" y="85"/>
                  </a:cubicBezTo>
                  <a:cubicBezTo>
                    <a:pt x="79" y="87"/>
                    <a:pt x="80" y="91"/>
                    <a:pt x="83" y="94"/>
                  </a:cubicBezTo>
                  <a:cubicBezTo>
                    <a:pt x="109" y="124"/>
                    <a:pt x="109" y="124"/>
                    <a:pt x="109" y="124"/>
                  </a:cubicBezTo>
                  <a:cubicBezTo>
                    <a:pt x="113" y="129"/>
                    <a:pt x="121" y="129"/>
                    <a:pt x="125" y="125"/>
                  </a:cubicBezTo>
                  <a:cubicBezTo>
                    <a:pt x="129" y="121"/>
                    <a:pt x="129" y="113"/>
                    <a:pt x="124" y="109"/>
                  </a:cubicBezTo>
                  <a:close/>
                  <a:moveTo>
                    <a:pt x="48" y="80"/>
                  </a:moveTo>
                  <a:cubicBezTo>
                    <a:pt x="30" y="80"/>
                    <a:pt x="16" y="66"/>
                    <a:pt x="16" y="48"/>
                  </a:cubicBezTo>
                  <a:cubicBezTo>
                    <a:pt x="16" y="30"/>
                    <a:pt x="30" y="16"/>
                    <a:pt x="48" y="16"/>
                  </a:cubicBezTo>
                  <a:cubicBezTo>
                    <a:pt x="66" y="16"/>
                    <a:pt x="80" y="30"/>
                    <a:pt x="80" y="48"/>
                  </a:cubicBezTo>
                  <a:cubicBezTo>
                    <a:pt x="80" y="66"/>
                    <a:pt x="66" y="80"/>
                    <a:pt x="48" y="8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defTabSz="1218565"/>
              <a:endParaRPr lang="zh-HK" altLang="en-US" sz="2400">
                <a:solidFill>
                  <a:srgbClr val="3C424F"/>
                </a:solidFill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5"/>
          <p:cNvSpPr txBox="1">
            <a:spLocks noChangeArrowheads="1"/>
          </p:cNvSpPr>
          <p:nvPr/>
        </p:nvSpPr>
        <p:spPr bwMode="auto">
          <a:xfrm>
            <a:off x="5045069" y="3616241"/>
            <a:ext cx="2101857" cy="667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3735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工作重心</a:t>
            </a:r>
            <a:endParaRPr lang="zh-CN" altLang="en-US" sz="3735" b="1" dirty="0">
              <a:solidFill>
                <a:schemeClr val="accent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" name="文本框 6"/>
          <p:cNvSpPr txBox="1">
            <a:spLocks noChangeArrowheads="1"/>
          </p:cNvSpPr>
          <p:nvPr/>
        </p:nvSpPr>
        <p:spPr bwMode="auto">
          <a:xfrm>
            <a:off x="3291220" y="4246682"/>
            <a:ext cx="560956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发展仕途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5574062" y="2030147"/>
            <a:ext cx="1178528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6600" dirty="0" smtClean="0">
                <a:cs typeface="+mn-ea"/>
                <a:sym typeface="+mn-lt"/>
              </a:rPr>
              <a:t>04</a:t>
            </a:r>
            <a:endParaRPr lang="zh-CN" altLang="en-US" sz="6600" dirty="0">
              <a:cs typeface="+mn-ea"/>
              <a:sym typeface="+mn-lt"/>
            </a:endParaRPr>
          </a:p>
        </p:txBody>
      </p:sp>
      <p:pic>
        <p:nvPicPr>
          <p:cNvPr id="3" name="图片 2" descr="17-05 [转换]-0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2241" y="2928624"/>
            <a:ext cx="1748155" cy="5226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/>
          <p:cNvGrpSpPr/>
          <p:nvPr/>
        </p:nvGrpSpPr>
        <p:grpSpPr>
          <a:xfrm>
            <a:off x="11049000" y="0"/>
            <a:ext cx="647205" cy="660400"/>
            <a:chOff x="8286750" y="0"/>
            <a:chExt cx="485404" cy="495300"/>
          </a:xfrm>
          <a:solidFill>
            <a:schemeClr val="accent1"/>
          </a:solidFill>
        </p:grpSpPr>
        <p:sp>
          <p:nvSpPr>
            <p:cNvPr id="37" name="Rectangle 36"/>
            <p:cNvSpPr/>
            <p:nvPr/>
          </p:nvSpPr>
          <p:spPr>
            <a:xfrm>
              <a:off x="8286750" y="0"/>
              <a:ext cx="485404" cy="495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HK" altLang="en-US" sz="2400">
                <a:solidFill>
                  <a:srgbClr val="F4F4F4"/>
                </a:solidFill>
                <a:cs typeface="+mn-ea"/>
                <a:sym typeface="+mn-lt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8386648" y="124539"/>
              <a:ext cx="285608" cy="223331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 defTabSz="1218565"/>
              <a:fld id="{1DAF3BBE-568C-486E-AFC9-EC91D1F4ED62}" type="slidenum">
                <a:rPr lang="zh-HK" altLang="en-US" sz="1335">
                  <a:solidFill>
                    <a:srgbClr val="F4F4F4"/>
                  </a:solidFill>
                  <a:cs typeface="+mn-ea"/>
                  <a:sym typeface="+mn-lt"/>
                </a:rPr>
                <a:t>14</a:t>
              </a:fld>
              <a:endParaRPr lang="zh-HK" altLang="en-US" sz="1335" dirty="0">
                <a:solidFill>
                  <a:srgbClr val="F4F4F4"/>
                </a:solidFill>
                <a:cs typeface="+mn-ea"/>
                <a:sym typeface="+mn-lt"/>
              </a:endParaRPr>
            </a:p>
          </p:txBody>
        </p:sp>
      </p:grpSp>
      <p:sp>
        <p:nvSpPr>
          <p:cNvPr id="43" name="矩形 42"/>
          <p:cNvSpPr/>
          <p:nvPr/>
        </p:nvSpPr>
        <p:spPr>
          <a:xfrm>
            <a:off x="609602" y="402396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 smtClean="0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工作重心</a:t>
            </a:r>
            <a:endParaRPr lang="zh-CN" altLang="en-US" sz="1400" dirty="0"/>
          </a:p>
        </p:txBody>
      </p:sp>
      <p:sp>
        <p:nvSpPr>
          <p:cNvPr id="2" name="TextBox 1"/>
          <p:cNvSpPr txBox="1"/>
          <p:nvPr/>
        </p:nvSpPr>
        <p:spPr>
          <a:xfrm>
            <a:off x="986127" y="1979799"/>
            <a:ext cx="18912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提升自身技术</a:t>
            </a:r>
            <a:endParaRPr lang="en-US" altLang="zh-CN" dirty="0" smtClean="0"/>
          </a:p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925466" y="2505670"/>
            <a:ext cx="177144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5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cs typeface="+mn-ea"/>
                <a:sym typeface="+mn-lt"/>
              </a:rPr>
              <a:t>2019</a:t>
            </a:r>
            <a:endParaRPr kumimoji="0" lang="zh-CN" altLang="en-US" sz="5400" b="0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925465" y="3413020"/>
            <a:ext cx="34275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600" b="1" dirty="0" smtClean="0">
                <a:cs typeface="+mn-ea"/>
                <a:sym typeface="+mn-lt"/>
              </a:rPr>
              <a:t>感谢大家的指导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cs typeface="+mn-ea"/>
              <a:sym typeface="+mn-lt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1050972" y="4171793"/>
            <a:ext cx="520825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925465" y="4336346"/>
            <a:ext cx="28164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kumimoji="0" lang="en-US" altLang="zh-CN" sz="20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cs typeface="+mn-ea"/>
                <a:sym typeface="+mn-lt"/>
              </a:rPr>
              <a:t>THANK</a:t>
            </a:r>
            <a:r>
              <a:rPr kumimoji="0" lang="en-US" altLang="zh-CN" sz="2000" b="0" i="0" u="none" strike="noStrike" kern="1200" cap="none" spc="0" normalizeH="0" noProof="0" dirty="0" smtClean="0">
                <a:ln>
                  <a:noFill/>
                </a:ln>
                <a:effectLst/>
                <a:uLnTx/>
                <a:uFillTx/>
                <a:cs typeface="+mn-ea"/>
                <a:sym typeface="+mn-lt"/>
              </a:rPr>
              <a:t> YOU VERY MUCH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30189" y="4744954"/>
            <a:ext cx="2440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Together with progress.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799" r="29873"/>
          <a:stretch>
            <a:fillRect/>
          </a:stretch>
        </p:blipFill>
        <p:spPr>
          <a:xfrm flipH="1">
            <a:off x="415290" y="20323"/>
            <a:ext cx="5589081" cy="607315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287" r="25569"/>
          <a:stretch>
            <a:fillRect/>
          </a:stretch>
        </p:blipFill>
        <p:spPr>
          <a:xfrm flipH="1">
            <a:off x="327660" y="-86996"/>
            <a:ext cx="5450949" cy="5910932"/>
          </a:xfrm>
          <a:prstGeom prst="rect">
            <a:avLst/>
          </a:prstGeom>
        </p:spPr>
      </p:pic>
      <p:sp>
        <p:nvSpPr>
          <p:cNvPr id="36" name="矩形 35"/>
          <p:cNvSpPr/>
          <p:nvPr/>
        </p:nvSpPr>
        <p:spPr>
          <a:xfrm>
            <a:off x="2193465" y="2478589"/>
            <a:ext cx="270368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600" b="1" dirty="0" smtClean="0">
                <a:cs typeface="+mn-ea"/>
                <a:sym typeface="+mn-lt"/>
              </a:rPr>
              <a:t>目录</a:t>
            </a:r>
            <a:endParaRPr lang="en-US" altLang="zh-CN" sz="3600" b="1" dirty="0" smtClean="0">
              <a:cs typeface="+mn-ea"/>
              <a:sym typeface="+mn-lt"/>
            </a:endParaRPr>
          </a:p>
          <a:p>
            <a:pPr algn="ctr"/>
            <a:r>
              <a:rPr lang="en-US" altLang="zh-CN" sz="3600" b="1" dirty="0" smtClean="0">
                <a:solidFill>
                  <a:schemeClr val="accent1"/>
                </a:solidFill>
                <a:cs typeface="+mn-ea"/>
                <a:sym typeface="+mn-lt"/>
              </a:rPr>
              <a:t>CONTENT</a:t>
            </a:r>
          </a:p>
        </p:txBody>
      </p:sp>
      <p:grpSp>
        <p:nvGrpSpPr>
          <p:cNvPr id="38" name="组合 37"/>
          <p:cNvGrpSpPr/>
          <p:nvPr/>
        </p:nvGrpSpPr>
        <p:grpSpPr>
          <a:xfrm>
            <a:off x="6196423" y="1469045"/>
            <a:ext cx="1043404" cy="707886"/>
            <a:chOff x="6196422" y="2011039"/>
            <a:chExt cx="1043404" cy="707886"/>
          </a:xfrm>
        </p:grpSpPr>
        <p:sp>
          <p:nvSpPr>
            <p:cNvPr id="39" name="文本框 38"/>
            <p:cNvSpPr txBox="1"/>
            <p:nvPr/>
          </p:nvSpPr>
          <p:spPr>
            <a:xfrm>
              <a:off x="6196422" y="2011039"/>
              <a:ext cx="10434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b="1" dirty="0">
                  <a:solidFill>
                    <a:srgbClr val="4F545B"/>
                  </a:solidFill>
                  <a:cs typeface="+mn-ea"/>
                  <a:sym typeface="+mn-lt"/>
                </a:rPr>
                <a:t>01</a:t>
              </a:r>
              <a:endParaRPr lang="zh-CN" altLang="en-US" sz="4000" b="1" dirty="0">
                <a:solidFill>
                  <a:srgbClr val="4F545B"/>
                </a:solidFill>
                <a:cs typeface="+mn-ea"/>
                <a:sym typeface="+mn-lt"/>
              </a:endParaRPr>
            </a:p>
          </p:txBody>
        </p:sp>
        <p:sp>
          <p:nvSpPr>
            <p:cNvPr id="40" name="矩形 39"/>
            <p:cNvSpPr/>
            <p:nvPr/>
          </p:nvSpPr>
          <p:spPr>
            <a:xfrm>
              <a:off x="7156267" y="2093838"/>
              <a:ext cx="36000" cy="540000"/>
            </a:xfrm>
            <a:prstGeom prst="rect">
              <a:avLst/>
            </a:prstGeom>
            <a:solidFill>
              <a:srgbClr val="4F54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cs typeface="+mn-ea"/>
                <a:sym typeface="+mn-lt"/>
              </a:endParaRPr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6196423" y="2589448"/>
            <a:ext cx="1043404" cy="707886"/>
            <a:chOff x="6196422" y="3131442"/>
            <a:chExt cx="1043404" cy="707886"/>
          </a:xfrm>
        </p:grpSpPr>
        <p:sp>
          <p:nvSpPr>
            <p:cNvPr id="43" name="文本框 42"/>
            <p:cNvSpPr txBox="1"/>
            <p:nvPr/>
          </p:nvSpPr>
          <p:spPr>
            <a:xfrm>
              <a:off x="6196422" y="3131442"/>
              <a:ext cx="10434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b="1" dirty="0">
                  <a:solidFill>
                    <a:srgbClr val="4F545B"/>
                  </a:solidFill>
                  <a:cs typeface="+mn-ea"/>
                  <a:sym typeface="+mn-lt"/>
                </a:rPr>
                <a:t>02</a:t>
              </a:r>
              <a:endParaRPr lang="zh-CN" altLang="en-US" sz="4000" b="1" dirty="0">
                <a:solidFill>
                  <a:srgbClr val="4F545B"/>
                </a:solidFill>
                <a:cs typeface="+mn-ea"/>
                <a:sym typeface="+mn-lt"/>
              </a:endParaRPr>
            </a:p>
          </p:txBody>
        </p:sp>
        <p:sp>
          <p:nvSpPr>
            <p:cNvPr id="44" name="矩形 43"/>
            <p:cNvSpPr/>
            <p:nvPr/>
          </p:nvSpPr>
          <p:spPr>
            <a:xfrm>
              <a:off x="7156267" y="3214241"/>
              <a:ext cx="36000" cy="540000"/>
            </a:xfrm>
            <a:prstGeom prst="rect">
              <a:avLst/>
            </a:prstGeom>
            <a:solidFill>
              <a:srgbClr val="4F54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cs typeface="+mn-ea"/>
                <a:sym typeface="+mn-lt"/>
              </a:endParaRPr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6196423" y="3573971"/>
            <a:ext cx="1043404" cy="707886"/>
            <a:chOff x="6196422" y="4115965"/>
            <a:chExt cx="1043404" cy="707886"/>
          </a:xfrm>
        </p:grpSpPr>
        <p:sp>
          <p:nvSpPr>
            <p:cNvPr id="47" name="文本框 46"/>
            <p:cNvSpPr txBox="1"/>
            <p:nvPr/>
          </p:nvSpPr>
          <p:spPr>
            <a:xfrm>
              <a:off x="6196422" y="4115965"/>
              <a:ext cx="10434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b="1" dirty="0">
                  <a:solidFill>
                    <a:srgbClr val="4F545B"/>
                  </a:solidFill>
                  <a:cs typeface="+mn-ea"/>
                  <a:sym typeface="+mn-lt"/>
                </a:rPr>
                <a:t>03</a:t>
              </a:r>
              <a:endParaRPr lang="zh-CN" altLang="en-US" sz="4000" b="1" dirty="0">
                <a:solidFill>
                  <a:srgbClr val="4F545B"/>
                </a:solidFill>
                <a:cs typeface="+mn-ea"/>
                <a:sym typeface="+mn-lt"/>
              </a:endParaRPr>
            </a:p>
          </p:txBody>
        </p:sp>
        <p:sp>
          <p:nvSpPr>
            <p:cNvPr id="48" name="矩形 47"/>
            <p:cNvSpPr/>
            <p:nvPr/>
          </p:nvSpPr>
          <p:spPr>
            <a:xfrm>
              <a:off x="7156267" y="4198764"/>
              <a:ext cx="36000" cy="540000"/>
            </a:xfrm>
            <a:prstGeom prst="rect">
              <a:avLst/>
            </a:prstGeom>
            <a:solidFill>
              <a:srgbClr val="4F54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cs typeface="+mn-ea"/>
                <a:sym typeface="+mn-lt"/>
              </a:endParaRPr>
            </a:p>
          </p:txBody>
        </p:sp>
      </p:grpSp>
      <p:grpSp>
        <p:nvGrpSpPr>
          <p:cNvPr id="50" name="组合 49"/>
          <p:cNvGrpSpPr/>
          <p:nvPr/>
        </p:nvGrpSpPr>
        <p:grpSpPr>
          <a:xfrm>
            <a:off x="6196423" y="4694374"/>
            <a:ext cx="1043404" cy="707886"/>
            <a:chOff x="6196422" y="5236368"/>
            <a:chExt cx="1043404" cy="707886"/>
          </a:xfrm>
        </p:grpSpPr>
        <p:sp>
          <p:nvSpPr>
            <p:cNvPr id="51" name="文本框 50"/>
            <p:cNvSpPr txBox="1"/>
            <p:nvPr/>
          </p:nvSpPr>
          <p:spPr>
            <a:xfrm>
              <a:off x="6196422" y="5236368"/>
              <a:ext cx="10434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b="1" dirty="0">
                  <a:solidFill>
                    <a:srgbClr val="4F545B"/>
                  </a:solidFill>
                  <a:cs typeface="+mn-ea"/>
                  <a:sym typeface="+mn-lt"/>
                </a:rPr>
                <a:t>04</a:t>
              </a:r>
              <a:endParaRPr lang="zh-CN" altLang="en-US" sz="4000" b="1" dirty="0">
                <a:solidFill>
                  <a:srgbClr val="4F545B"/>
                </a:solidFill>
                <a:cs typeface="+mn-ea"/>
                <a:sym typeface="+mn-lt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7156267" y="5319167"/>
              <a:ext cx="36000" cy="540000"/>
            </a:xfrm>
            <a:prstGeom prst="rect">
              <a:avLst/>
            </a:prstGeom>
            <a:solidFill>
              <a:srgbClr val="4F54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cs typeface="+mn-ea"/>
                <a:sym typeface="+mn-lt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7295585" y="1473600"/>
            <a:ext cx="3945691" cy="732274"/>
            <a:chOff x="7331573" y="1493539"/>
            <a:chExt cx="3945690" cy="732274"/>
          </a:xfrm>
        </p:grpSpPr>
        <p:sp>
          <p:nvSpPr>
            <p:cNvPr id="37" name="文本框 36"/>
            <p:cNvSpPr txBox="1"/>
            <p:nvPr/>
          </p:nvSpPr>
          <p:spPr>
            <a:xfrm>
              <a:off x="7331573" y="1733370"/>
              <a:ext cx="3945690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2000" b="1" dirty="0" smtClean="0">
                  <a:solidFill>
                    <a:schemeClr val="accent1"/>
                  </a:solidFill>
                  <a:cs typeface="+mn-ea"/>
                  <a:sym typeface="+mn-lt"/>
                </a:rPr>
                <a:t>主要工作</a:t>
              </a:r>
              <a:endParaRPr lang="en-US" altLang="zh-CN" sz="2000" b="1" dirty="0"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2" name="矩形 1"/>
            <p:cNvSpPr/>
            <p:nvPr/>
          </p:nvSpPr>
          <p:spPr>
            <a:xfrm>
              <a:off x="7331573" y="1493539"/>
              <a:ext cx="116269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solidFill>
                    <a:srgbClr val="4F545B"/>
                  </a:solidFill>
                  <a:cs typeface="+mn-ea"/>
                  <a:sym typeface="+mn-lt"/>
                </a:rPr>
                <a:t>PART ONE</a:t>
              </a:r>
            </a:p>
          </p:txBody>
        </p:sp>
      </p:grpSp>
      <p:grpSp>
        <p:nvGrpSpPr>
          <p:cNvPr id="53" name="组合 52"/>
          <p:cNvGrpSpPr/>
          <p:nvPr/>
        </p:nvGrpSpPr>
        <p:grpSpPr>
          <a:xfrm>
            <a:off x="7295585" y="2589449"/>
            <a:ext cx="3945691" cy="732274"/>
            <a:chOff x="7331573" y="1493539"/>
            <a:chExt cx="3945690" cy="732274"/>
          </a:xfrm>
        </p:grpSpPr>
        <p:sp>
          <p:nvSpPr>
            <p:cNvPr id="54" name="文本框 53"/>
            <p:cNvSpPr txBox="1"/>
            <p:nvPr/>
          </p:nvSpPr>
          <p:spPr>
            <a:xfrm>
              <a:off x="7331573" y="1733370"/>
              <a:ext cx="3945690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2000" b="1" dirty="0" smtClean="0">
                  <a:solidFill>
                    <a:schemeClr val="accent1"/>
                  </a:solidFill>
                  <a:cs typeface="+mn-ea"/>
                  <a:sym typeface="+mn-lt"/>
                </a:rPr>
                <a:t>成长感悟与改进点</a:t>
              </a:r>
              <a:endParaRPr lang="en-US" altLang="zh-CN" sz="2000" b="1" dirty="0"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55" name="矩形 54"/>
            <p:cNvSpPr/>
            <p:nvPr/>
          </p:nvSpPr>
          <p:spPr>
            <a:xfrm>
              <a:off x="7331573" y="1493539"/>
              <a:ext cx="118833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solidFill>
                    <a:srgbClr val="4F545B"/>
                  </a:solidFill>
                  <a:cs typeface="+mn-ea"/>
                  <a:sym typeface="+mn-lt"/>
                </a:rPr>
                <a:t>PART </a:t>
              </a:r>
              <a:r>
                <a:rPr lang="en-US" altLang="zh-CN" dirty="0" smtClean="0">
                  <a:solidFill>
                    <a:srgbClr val="4F545B"/>
                  </a:solidFill>
                  <a:cs typeface="+mn-ea"/>
                  <a:sym typeface="+mn-lt"/>
                </a:rPr>
                <a:t>TWO</a:t>
              </a:r>
              <a:endParaRPr lang="en-US" altLang="zh-CN" dirty="0">
                <a:solidFill>
                  <a:srgbClr val="4F545B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56" name="组合 55"/>
          <p:cNvGrpSpPr/>
          <p:nvPr/>
        </p:nvGrpSpPr>
        <p:grpSpPr>
          <a:xfrm>
            <a:off x="7295585" y="3573971"/>
            <a:ext cx="3945691" cy="732274"/>
            <a:chOff x="7331573" y="1493539"/>
            <a:chExt cx="3945690" cy="732274"/>
          </a:xfrm>
        </p:grpSpPr>
        <p:sp>
          <p:nvSpPr>
            <p:cNvPr id="57" name="文本框 56"/>
            <p:cNvSpPr txBox="1"/>
            <p:nvPr/>
          </p:nvSpPr>
          <p:spPr>
            <a:xfrm>
              <a:off x="7331573" y="1733370"/>
              <a:ext cx="3945690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2000" b="1" dirty="0" smtClean="0">
                  <a:solidFill>
                    <a:schemeClr val="accent1"/>
                  </a:solidFill>
                  <a:cs typeface="+mn-ea"/>
                  <a:sym typeface="+mn-lt"/>
                </a:rPr>
                <a:t>规划与展望</a:t>
              </a:r>
              <a:endParaRPr lang="en-US" altLang="zh-CN" sz="2000" b="1" dirty="0"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58" name="矩形 57"/>
            <p:cNvSpPr/>
            <p:nvPr/>
          </p:nvSpPr>
          <p:spPr>
            <a:xfrm>
              <a:off x="7331573" y="1493539"/>
              <a:ext cx="139352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solidFill>
                    <a:srgbClr val="4F545B"/>
                  </a:solidFill>
                  <a:cs typeface="+mn-ea"/>
                  <a:sym typeface="+mn-lt"/>
                </a:rPr>
                <a:t>PART </a:t>
              </a:r>
              <a:r>
                <a:rPr lang="en-US" altLang="zh-CN" dirty="0" smtClean="0">
                  <a:solidFill>
                    <a:srgbClr val="4F545B"/>
                  </a:solidFill>
                  <a:cs typeface="+mn-ea"/>
                  <a:sym typeface="+mn-lt"/>
                </a:rPr>
                <a:t>THREE</a:t>
              </a:r>
              <a:endParaRPr lang="en-US" altLang="zh-CN" dirty="0">
                <a:solidFill>
                  <a:srgbClr val="4F545B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59" name="组合 58"/>
          <p:cNvGrpSpPr/>
          <p:nvPr/>
        </p:nvGrpSpPr>
        <p:grpSpPr>
          <a:xfrm>
            <a:off x="7295585" y="4694374"/>
            <a:ext cx="3945691" cy="732274"/>
            <a:chOff x="7331573" y="1493539"/>
            <a:chExt cx="3945690" cy="732274"/>
          </a:xfrm>
        </p:grpSpPr>
        <p:sp>
          <p:nvSpPr>
            <p:cNvPr id="60" name="文本框 59"/>
            <p:cNvSpPr txBox="1"/>
            <p:nvPr/>
          </p:nvSpPr>
          <p:spPr>
            <a:xfrm>
              <a:off x="7331573" y="1733370"/>
              <a:ext cx="3945690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2000" b="1" dirty="0" smtClean="0">
                  <a:solidFill>
                    <a:schemeClr val="accent1"/>
                  </a:solidFill>
                  <a:cs typeface="+mn-ea"/>
                  <a:sym typeface="+mn-lt"/>
                </a:rPr>
                <a:t>工作重心</a:t>
              </a:r>
              <a:endParaRPr lang="en-US" altLang="zh-CN" sz="2000" b="1" dirty="0"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61" name="矩形 60"/>
            <p:cNvSpPr/>
            <p:nvPr/>
          </p:nvSpPr>
          <p:spPr>
            <a:xfrm>
              <a:off x="7331573" y="1493539"/>
              <a:ext cx="127785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solidFill>
                    <a:srgbClr val="4F545B"/>
                  </a:solidFill>
                  <a:cs typeface="+mn-ea"/>
                  <a:sym typeface="+mn-lt"/>
                </a:rPr>
                <a:t>PART </a:t>
              </a:r>
              <a:r>
                <a:rPr lang="en-US" altLang="zh-CN" dirty="0" smtClean="0">
                  <a:solidFill>
                    <a:srgbClr val="4F545B"/>
                  </a:solidFill>
                  <a:cs typeface="+mn-ea"/>
                  <a:sym typeface="+mn-lt"/>
                </a:rPr>
                <a:t>FOUR</a:t>
              </a:r>
              <a:endParaRPr lang="en-US" altLang="zh-CN" dirty="0">
                <a:solidFill>
                  <a:srgbClr val="4F545B"/>
                </a:solidFill>
                <a:cs typeface="+mn-ea"/>
                <a:sym typeface="+mn-lt"/>
              </a:endParaRPr>
            </a:p>
          </p:txBody>
        </p:sp>
      </p:grpSp>
      <p:pic>
        <p:nvPicPr>
          <p:cNvPr id="5" name="图片 4" descr="17-05 [转换]-0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1445" y="3705864"/>
            <a:ext cx="1748155" cy="5226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5"/>
          <p:cNvSpPr txBox="1">
            <a:spLocks noChangeArrowheads="1"/>
          </p:cNvSpPr>
          <p:nvPr/>
        </p:nvSpPr>
        <p:spPr bwMode="auto">
          <a:xfrm>
            <a:off x="5041870" y="3616241"/>
            <a:ext cx="2108269" cy="667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3735" b="1" dirty="0" smtClean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主要工作</a:t>
            </a:r>
            <a:endParaRPr lang="zh-CN" altLang="en-US" sz="3735" b="1" dirty="0">
              <a:solidFill>
                <a:schemeClr val="accent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" name="文本框 6"/>
          <p:cNvSpPr txBox="1">
            <a:spLocks noChangeArrowheads="1"/>
          </p:cNvSpPr>
          <p:nvPr/>
        </p:nvSpPr>
        <p:spPr bwMode="auto">
          <a:xfrm>
            <a:off x="3291220" y="4246682"/>
            <a:ext cx="560956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200" dirty="0" smtClean="0">
                <a:solidFill>
                  <a:srgbClr val="1A7985"/>
                </a:solidFill>
                <a:cs typeface="+mn-ea"/>
                <a:sym typeface="+mn-lt"/>
              </a:rPr>
              <a:t>实习期以来，工作的主要内容</a:t>
            </a:r>
            <a:r>
              <a:rPr lang="zh-CN" altLang="en-US" sz="1200" noProof="0" dirty="0" smtClean="0">
                <a:solidFill>
                  <a:srgbClr val="1A7985"/>
                </a:solidFill>
                <a:uLnTx/>
                <a:uFillTx/>
                <a:cs typeface="+mn-ea"/>
                <a:sym typeface="+mn-lt"/>
              </a:rPr>
              <a:t>.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5574061" y="1877747"/>
            <a:ext cx="1146276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6600" dirty="0" smtClean="0">
                <a:cs typeface="+mn-ea"/>
                <a:sym typeface="+mn-lt"/>
              </a:rPr>
              <a:t>01</a:t>
            </a:r>
            <a:endParaRPr lang="zh-CN" altLang="en-US" sz="6600" dirty="0">
              <a:cs typeface="+mn-ea"/>
              <a:sym typeface="+mn-lt"/>
            </a:endParaRPr>
          </a:p>
        </p:txBody>
      </p:sp>
      <p:pic>
        <p:nvPicPr>
          <p:cNvPr id="3" name="图片 2" descr="17-05 [转换]-0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2241" y="2928624"/>
            <a:ext cx="1748155" cy="5226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609601" y="5186629"/>
            <a:ext cx="10972800" cy="503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218565"/>
            <a:endParaRPr lang="en-US" altLang="zh-HK" sz="1335" dirty="0">
              <a:solidFill>
                <a:srgbClr val="FFFFFF">
                  <a:lumMod val="50000"/>
                </a:srgbClr>
              </a:solidFill>
              <a:cs typeface="+mn-ea"/>
              <a:sym typeface="+mn-lt"/>
            </a:endParaRPr>
          </a:p>
          <a:p>
            <a:pPr algn="l" defTabSz="1218565"/>
            <a:endParaRPr lang="zh-HK" altLang="en-US" sz="1335" dirty="0">
              <a:solidFill>
                <a:srgbClr val="FFFFFF">
                  <a:lumMod val="50000"/>
                </a:srgbClr>
              </a:solidFill>
              <a:cs typeface="+mn-ea"/>
              <a:sym typeface="+mn-lt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11049000" y="0"/>
            <a:ext cx="647205" cy="660400"/>
            <a:chOff x="8286750" y="0"/>
            <a:chExt cx="485404" cy="495300"/>
          </a:xfrm>
          <a:solidFill>
            <a:schemeClr val="accent1"/>
          </a:solidFill>
        </p:grpSpPr>
        <p:sp>
          <p:nvSpPr>
            <p:cNvPr id="9" name="Rectangle 8"/>
            <p:cNvSpPr/>
            <p:nvPr/>
          </p:nvSpPr>
          <p:spPr>
            <a:xfrm>
              <a:off x="8286750" y="0"/>
              <a:ext cx="485404" cy="495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HK" altLang="en-US" sz="2400">
                <a:solidFill>
                  <a:srgbClr val="F4F4F4"/>
                </a:solidFill>
                <a:cs typeface="+mn-ea"/>
                <a:sym typeface="+mn-l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422330" y="124539"/>
              <a:ext cx="214242" cy="223331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 defTabSz="1218565"/>
              <a:fld id="{1DAF3BBE-568C-486E-AFC9-EC91D1F4ED62}" type="slidenum">
                <a:rPr lang="zh-HK" altLang="en-US" sz="1335">
                  <a:solidFill>
                    <a:srgbClr val="F4F4F4"/>
                  </a:solidFill>
                  <a:cs typeface="+mn-ea"/>
                  <a:sym typeface="+mn-lt"/>
                </a:rPr>
                <a:t>4</a:t>
              </a:fld>
              <a:endParaRPr lang="zh-HK" altLang="en-US" sz="1335" dirty="0">
                <a:solidFill>
                  <a:srgbClr val="F4F4F4"/>
                </a:solidFill>
                <a:cs typeface="+mn-ea"/>
                <a:sym typeface="+mn-lt"/>
              </a:endParaRPr>
            </a:p>
          </p:txBody>
        </p:sp>
      </p:grpSp>
      <p:sp>
        <p:nvSpPr>
          <p:cNvPr id="14" name="矩形 13"/>
          <p:cNvSpPr/>
          <p:nvPr/>
        </p:nvSpPr>
        <p:spPr>
          <a:xfrm>
            <a:off x="609603" y="982050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首页</a:t>
            </a:r>
          </a:p>
        </p:txBody>
      </p:sp>
      <p:sp>
        <p:nvSpPr>
          <p:cNvPr id="15" name="矩形 14"/>
          <p:cNvSpPr/>
          <p:nvPr/>
        </p:nvSpPr>
        <p:spPr>
          <a:xfrm>
            <a:off x="609603" y="402396"/>
            <a:ext cx="9028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 smtClean="0"/>
              <a:t>主要工作</a:t>
            </a:r>
            <a:endParaRPr lang="zh-CN" altLang="en-US" sz="14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5931" y="1486963"/>
            <a:ext cx="9735988" cy="4932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609601" y="4571371"/>
            <a:ext cx="10972800" cy="708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218565"/>
            <a:endParaRPr lang="en-US" altLang="zh-HK" sz="1335" dirty="0">
              <a:solidFill>
                <a:srgbClr val="FFFFFF">
                  <a:lumMod val="50000"/>
                </a:srgbClr>
              </a:solidFill>
              <a:cs typeface="+mn-ea"/>
              <a:sym typeface="+mn-lt"/>
            </a:endParaRPr>
          </a:p>
          <a:p>
            <a:pPr algn="l" defTabSz="1218565"/>
            <a:endParaRPr lang="en-US" altLang="zh-HK" sz="1335" dirty="0">
              <a:solidFill>
                <a:srgbClr val="FFFFFF">
                  <a:lumMod val="50000"/>
                </a:srgbClr>
              </a:solidFill>
              <a:cs typeface="+mn-ea"/>
              <a:sym typeface="+mn-lt"/>
            </a:endParaRPr>
          </a:p>
          <a:p>
            <a:pPr algn="ctr" defTabSz="1218565"/>
            <a:endParaRPr lang="en-US" altLang="zh-HK" sz="1335" dirty="0">
              <a:solidFill>
                <a:srgbClr val="FFFFFF">
                  <a:lumMod val="50000"/>
                </a:srgbClr>
              </a:solidFill>
              <a:cs typeface="+mn-ea"/>
              <a:sym typeface="+mn-lt"/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11049000" y="0"/>
            <a:ext cx="647205" cy="660400"/>
            <a:chOff x="8286750" y="0"/>
            <a:chExt cx="485404" cy="495300"/>
          </a:xfrm>
          <a:solidFill>
            <a:schemeClr val="accent1"/>
          </a:solidFill>
        </p:grpSpPr>
        <p:sp>
          <p:nvSpPr>
            <p:cNvPr id="29" name="Rectangle 28"/>
            <p:cNvSpPr/>
            <p:nvPr/>
          </p:nvSpPr>
          <p:spPr>
            <a:xfrm>
              <a:off x="8286750" y="0"/>
              <a:ext cx="485404" cy="495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HK" altLang="en-US" sz="2400">
                <a:solidFill>
                  <a:srgbClr val="F4F4F4"/>
                </a:solidFill>
                <a:cs typeface="+mn-ea"/>
                <a:sym typeface="+mn-lt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8422330" y="124539"/>
              <a:ext cx="214242" cy="223331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 defTabSz="1218565"/>
              <a:fld id="{1DAF3BBE-568C-486E-AFC9-EC91D1F4ED62}" type="slidenum">
                <a:rPr lang="zh-HK" altLang="en-US" sz="1335">
                  <a:solidFill>
                    <a:srgbClr val="F4F4F4"/>
                  </a:solidFill>
                  <a:cs typeface="+mn-ea"/>
                  <a:sym typeface="+mn-lt"/>
                </a:rPr>
                <a:t>5</a:t>
              </a:fld>
              <a:endParaRPr lang="zh-HK" altLang="en-US" sz="1335" dirty="0">
                <a:solidFill>
                  <a:srgbClr val="F4F4F4"/>
                </a:solidFill>
                <a:cs typeface="+mn-ea"/>
                <a:sym typeface="+mn-lt"/>
              </a:endParaRPr>
            </a:p>
          </p:txBody>
        </p:sp>
      </p:grpSp>
      <p:sp>
        <p:nvSpPr>
          <p:cNvPr id="26" name="矩形 25"/>
          <p:cNvSpPr/>
          <p:nvPr/>
        </p:nvSpPr>
        <p:spPr>
          <a:xfrm>
            <a:off x="609602" y="402392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 smtClean="0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主要内容</a:t>
            </a:r>
            <a:endParaRPr lang="zh-CN" altLang="en-US" sz="2800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7019" y="925611"/>
            <a:ext cx="5945048" cy="5760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509999"/>
            <a:ext cx="10058400" cy="435633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7805" y="1266859"/>
            <a:ext cx="10058400" cy="47164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4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609601" y="4571371"/>
            <a:ext cx="10972800" cy="708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218565"/>
            <a:endParaRPr lang="en-US" altLang="zh-HK" sz="1335" dirty="0">
              <a:solidFill>
                <a:srgbClr val="FFFFFF">
                  <a:lumMod val="50000"/>
                </a:srgbClr>
              </a:solidFill>
              <a:cs typeface="+mn-ea"/>
              <a:sym typeface="+mn-lt"/>
            </a:endParaRPr>
          </a:p>
          <a:p>
            <a:pPr algn="l" defTabSz="1218565"/>
            <a:endParaRPr lang="en-US" altLang="zh-HK" sz="1335" dirty="0">
              <a:solidFill>
                <a:srgbClr val="FFFFFF">
                  <a:lumMod val="50000"/>
                </a:srgbClr>
              </a:solidFill>
              <a:cs typeface="+mn-ea"/>
              <a:sym typeface="+mn-lt"/>
            </a:endParaRPr>
          </a:p>
          <a:p>
            <a:pPr algn="ctr" defTabSz="1218565"/>
            <a:endParaRPr lang="en-US" altLang="zh-HK" sz="1335" dirty="0">
              <a:solidFill>
                <a:srgbClr val="FFFFFF">
                  <a:lumMod val="50000"/>
                </a:srgbClr>
              </a:solidFill>
              <a:cs typeface="+mn-ea"/>
              <a:sym typeface="+mn-lt"/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11049000" y="0"/>
            <a:ext cx="647205" cy="660400"/>
            <a:chOff x="8286750" y="0"/>
            <a:chExt cx="485404" cy="495300"/>
          </a:xfrm>
          <a:solidFill>
            <a:schemeClr val="accent1"/>
          </a:solidFill>
        </p:grpSpPr>
        <p:sp>
          <p:nvSpPr>
            <p:cNvPr id="29" name="Rectangle 28"/>
            <p:cNvSpPr/>
            <p:nvPr/>
          </p:nvSpPr>
          <p:spPr>
            <a:xfrm>
              <a:off x="8286750" y="0"/>
              <a:ext cx="485404" cy="495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HK" altLang="en-US" sz="2400">
                <a:solidFill>
                  <a:srgbClr val="F4F4F4"/>
                </a:solidFill>
                <a:cs typeface="+mn-ea"/>
                <a:sym typeface="+mn-lt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8422330" y="124539"/>
              <a:ext cx="214242" cy="223331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 defTabSz="1218565"/>
              <a:fld id="{1DAF3BBE-568C-486E-AFC9-EC91D1F4ED62}" type="slidenum">
                <a:rPr lang="zh-HK" altLang="en-US" sz="1335">
                  <a:solidFill>
                    <a:srgbClr val="F4F4F4"/>
                  </a:solidFill>
                  <a:cs typeface="+mn-ea"/>
                  <a:sym typeface="+mn-lt"/>
                </a:rPr>
                <a:t>6</a:t>
              </a:fld>
              <a:endParaRPr lang="zh-HK" altLang="en-US" sz="1335" dirty="0">
                <a:solidFill>
                  <a:srgbClr val="F4F4F4"/>
                </a:solidFill>
                <a:cs typeface="+mn-ea"/>
                <a:sym typeface="+mn-lt"/>
              </a:endParaRPr>
            </a:p>
          </p:txBody>
        </p:sp>
      </p:grpSp>
      <p:sp>
        <p:nvSpPr>
          <p:cNvPr id="26" name="矩形 25"/>
          <p:cNvSpPr/>
          <p:nvPr/>
        </p:nvSpPr>
        <p:spPr>
          <a:xfrm>
            <a:off x="609602" y="402392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 smtClean="0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主要内容</a:t>
            </a:r>
            <a:endParaRPr lang="zh-CN" alt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660584" y="98979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人事中心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772" y="1542844"/>
            <a:ext cx="10265229" cy="428520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184" y="1763496"/>
            <a:ext cx="10058400" cy="3843903"/>
          </a:xfrm>
          <a:prstGeom prst="rect">
            <a:avLst/>
          </a:prstGeom>
        </p:spPr>
      </p:pic>
      <p:pic>
        <p:nvPicPr>
          <p:cNvPr id="1025" name="Picture 1" descr="C:\Users\z100068\Documents\youdu\14886714-100111-z100068\image\temp\{7e153804-d765-46a3-b050-41380a5cf5e7}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599" y="1385657"/>
            <a:ext cx="10058400" cy="4848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9619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609601" y="4571371"/>
            <a:ext cx="10972800" cy="708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218565"/>
            <a:endParaRPr lang="en-US" altLang="zh-HK" sz="1335" dirty="0">
              <a:solidFill>
                <a:srgbClr val="FFFFFF">
                  <a:lumMod val="50000"/>
                </a:srgbClr>
              </a:solidFill>
              <a:cs typeface="+mn-ea"/>
              <a:sym typeface="+mn-lt"/>
            </a:endParaRPr>
          </a:p>
          <a:p>
            <a:pPr algn="l" defTabSz="1218565"/>
            <a:endParaRPr lang="en-US" altLang="zh-HK" sz="1335" dirty="0">
              <a:solidFill>
                <a:srgbClr val="FFFFFF">
                  <a:lumMod val="50000"/>
                </a:srgbClr>
              </a:solidFill>
              <a:cs typeface="+mn-ea"/>
              <a:sym typeface="+mn-lt"/>
            </a:endParaRPr>
          </a:p>
          <a:p>
            <a:pPr algn="ctr" defTabSz="1218565"/>
            <a:endParaRPr lang="en-US" altLang="zh-HK" sz="1335" dirty="0">
              <a:solidFill>
                <a:srgbClr val="FFFFFF">
                  <a:lumMod val="50000"/>
                </a:srgbClr>
              </a:solidFill>
              <a:cs typeface="+mn-ea"/>
              <a:sym typeface="+mn-lt"/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11049000" y="0"/>
            <a:ext cx="647205" cy="660400"/>
            <a:chOff x="8286750" y="0"/>
            <a:chExt cx="485404" cy="495300"/>
          </a:xfrm>
          <a:solidFill>
            <a:schemeClr val="accent1"/>
          </a:solidFill>
        </p:grpSpPr>
        <p:sp>
          <p:nvSpPr>
            <p:cNvPr id="29" name="Rectangle 28"/>
            <p:cNvSpPr/>
            <p:nvPr/>
          </p:nvSpPr>
          <p:spPr>
            <a:xfrm>
              <a:off x="8286750" y="0"/>
              <a:ext cx="485404" cy="495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HK" altLang="en-US" sz="2400">
                <a:solidFill>
                  <a:srgbClr val="F4F4F4"/>
                </a:solidFill>
                <a:cs typeface="+mn-ea"/>
                <a:sym typeface="+mn-lt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8422330" y="124539"/>
              <a:ext cx="214242" cy="223331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 defTabSz="1218565"/>
              <a:fld id="{1DAF3BBE-568C-486E-AFC9-EC91D1F4ED62}" type="slidenum">
                <a:rPr lang="zh-HK" altLang="en-US" sz="1335">
                  <a:solidFill>
                    <a:srgbClr val="F4F4F4"/>
                  </a:solidFill>
                  <a:cs typeface="+mn-ea"/>
                  <a:sym typeface="+mn-lt"/>
                </a:rPr>
                <a:t>7</a:t>
              </a:fld>
              <a:endParaRPr lang="zh-HK" altLang="en-US" sz="1335" dirty="0">
                <a:solidFill>
                  <a:srgbClr val="F4F4F4"/>
                </a:solidFill>
                <a:cs typeface="+mn-ea"/>
                <a:sym typeface="+mn-lt"/>
              </a:endParaRPr>
            </a:p>
          </p:txBody>
        </p:sp>
      </p:grpSp>
      <p:sp>
        <p:nvSpPr>
          <p:cNvPr id="26" name="矩形 25"/>
          <p:cNvSpPr/>
          <p:nvPr/>
        </p:nvSpPr>
        <p:spPr>
          <a:xfrm>
            <a:off x="609602" y="402392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 smtClean="0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主要内容</a:t>
            </a:r>
            <a:endParaRPr lang="zh-CN" altLang="en-US" sz="2800" dirty="0"/>
          </a:p>
        </p:txBody>
      </p:sp>
      <p:sp>
        <p:nvSpPr>
          <p:cNvPr id="2" name="TextBox 1"/>
          <p:cNvSpPr txBox="1"/>
          <p:nvPr/>
        </p:nvSpPr>
        <p:spPr>
          <a:xfrm>
            <a:off x="802548" y="98140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系统管理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870399"/>
            <a:ext cx="10058400" cy="376208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10" r="10099" b="17968"/>
          <a:stretch/>
        </p:blipFill>
        <p:spPr>
          <a:xfrm>
            <a:off x="2877427" y="2155626"/>
            <a:ext cx="5914239" cy="270097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0544" y="1509463"/>
            <a:ext cx="10058400" cy="365536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5277" y="1664859"/>
            <a:ext cx="10058400" cy="417316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083" y="1509463"/>
            <a:ext cx="10058400" cy="5259833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0544" y="1303089"/>
            <a:ext cx="10058400" cy="5488326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1" y="1509463"/>
            <a:ext cx="10058400" cy="420368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2653" y="1155631"/>
            <a:ext cx="10058400" cy="5613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825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0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/>
          <p:nvPr/>
        </p:nvSpPr>
        <p:spPr>
          <a:xfrm>
            <a:off x="0" y="4852399"/>
            <a:ext cx="12192000" cy="200560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565"/>
            <a:endParaRPr lang="zh-HK" altLang="en-US" sz="2400">
              <a:solidFill>
                <a:srgbClr val="F4F4F4"/>
              </a:solidFill>
              <a:cs typeface="+mn-ea"/>
              <a:sym typeface="+mn-lt"/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11049000" y="0"/>
            <a:ext cx="647205" cy="660400"/>
            <a:chOff x="8286750" y="0"/>
            <a:chExt cx="485404" cy="495300"/>
          </a:xfrm>
          <a:solidFill>
            <a:schemeClr val="accent1"/>
          </a:solidFill>
        </p:grpSpPr>
        <p:sp>
          <p:nvSpPr>
            <p:cNvPr id="37" name="Rectangle 36"/>
            <p:cNvSpPr/>
            <p:nvPr/>
          </p:nvSpPr>
          <p:spPr>
            <a:xfrm>
              <a:off x="8286750" y="0"/>
              <a:ext cx="485404" cy="495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HK" altLang="en-US" sz="2400">
                <a:solidFill>
                  <a:srgbClr val="F4F4F4"/>
                </a:solidFill>
                <a:cs typeface="+mn-ea"/>
                <a:sym typeface="+mn-lt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8422331" y="124539"/>
              <a:ext cx="214241" cy="223331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 defTabSz="1218565"/>
              <a:fld id="{1DAF3BBE-568C-486E-AFC9-EC91D1F4ED62}" type="slidenum">
                <a:rPr lang="zh-HK" altLang="en-US" sz="1335">
                  <a:solidFill>
                    <a:srgbClr val="F4F4F4"/>
                  </a:solidFill>
                  <a:cs typeface="+mn-ea"/>
                  <a:sym typeface="+mn-lt"/>
                </a:rPr>
                <a:t>8</a:t>
              </a:fld>
              <a:endParaRPr lang="zh-HK" altLang="en-US" sz="1335" dirty="0">
                <a:solidFill>
                  <a:srgbClr val="F4F4F4"/>
                </a:solidFill>
                <a:cs typeface="+mn-ea"/>
                <a:sym typeface="+mn-lt"/>
              </a:endParaRPr>
            </a:p>
          </p:txBody>
        </p:sp>
      </p:grpSp>
      <p:sp>
        <p:nvSpPr>
          <p:cNvPr id="41" name="矩形 40"/>
          <p:cNvSpPr/>
          <p:nvPr/>
        </p:nvSpPr>
        <p:spPr>
          <a:xfrm>
            <a:off x="609603" y="982050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正在进行</a:t>
            </a:r>
            <a:endParaRPr lang="zh-CN" altLang="en-US" dirty="0"/>
          </a:p>
        </p:txBody>
      </p:sp>
      <p:sp>
        <p:nvSpPr>
          <p:cNvPr id="42" name="矩形 41"/>
          <p:cNvSpPr/>
          <p:nvPr/>
        </p:nvSpPr>
        <p:spPr>
          <a:xfrm>
            <a:off x="609602" y="402396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 smtClean="0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主要内容</a:t>
            </a:r>
            <a:endParaRPr lang="zh-CN" altLang="en-US" sz="1400" dirty="0"/>
          </a:p>
        </p:txBody>
      </p:sp>
      <p:sp>
        <p:nvSpPr>
          <p:cNvPr id="2" name="TextBox 1"/>
          <p:cNvSpPr txBox="1"/>
          <p:nvPr/>
        </p:nvSpPr>
        <p:spPr>
          <a:xfrm>
            <a:off x="609603" y="1954637"/>
            <a:ext cx="7268336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1</a:t>
            </a:r>
            <a:r>
              <a:rPr lang="zh-CN" altLang="en-US" dirty="0" smtClean="0"/>
              <a:t>、了解整个订单系统的流程，后期根据</a:t>
            </a:r>
            <a:r>
              <a:rPr lang="en-US" altLang="zh-CN" dirty="0" smtClean="0"/>
              <a:t>UI </a:t>
            </a:r>
            <a:r>
              <a:rPr lang="zh-CN" altLang="en-US" dirty="0" smtClean="0"/>
              <a:t>排版界面图构建出项目页面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2</a:t>
            </a:r>
            <a:r>
              <a:rPr lang="zh-CN" altLang="en-US" dirty="0" smtClean="0"/>
              <a:t>、完善</a:t>
            </a:r>
            <a:r>
              <a:rPr lang="en-US" altLang="zh-CN" dirty="0" smtClean="0"/>
              <a:t>OA </a:t>
            </a:r>
            <a:r>
              <a:rPr lang="zh-CN" altLang="en-US" dirty="0" smtClean="0"/>
              <a:t>系统存在的不足，</a:t>
            </a:r>
            <a:r>
              <a:rPr lang="en-US" altLang="zh-CN" dirty="0" smtClean="0"/>
              <a:t>[</a:t>
            </a:r>
            <a:r>
              <a:rPr lang="zh-CN" altLang="en-US" dirty="0" smtClean="0"/>
              <a:t>根据用户体验反馈来进行调整，修改</a:t>
            </a:r>
            <a:r>
              <a:rPr lang="en-US" altLang="zh-CN" dirty="0" smtClean="0"/>
              <a:t>]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3</a:t>
            </a:r>
            <a:r>
              <a:rPr lang="zh-CN" altLang="en-US" dirty="0" smtClean="0"/>
              <a:t>、看一些技术文章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4</a:t>
            </a:r>
            <a:r>
              <a:rPr lang="zh-CN" altLang="en-US" dirty="0" smtClean="0"/>
              <a:t>、</a:t>
            </a:r>
            <a:r>
              <a:rPr lang="en-US" altLang="zh-CN" dirty="0" err="1" smtClean="0"/>
              <a:t>uni</a:t>
            </a:r>
            <a:r>
              <a:rPr lang="en-US" altLang="zh-CN" dirty="0" smtClean="0"/>
              <a:t>-app </a:t>
            </a:r>
            <a:r>
              <a:rPr lang="zh-CN" altLang="en-US" dirty="0" smtClean="0"/>
              <a:t>技术的学习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50464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5"/>
          <p:cNvSpPr txBox="1">
            <a:spLocks noChangeArrowheads="1"/>
          </p:cNvSpPr>
          <p:nvPr/>
        </p:nvSpPr>
        <p:spPr bwMode="auto">
          <a:xfrm>
            <a:off x="4080066" y="3616241"/>
            <a:ext cx="4031873" cy="667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3735" b="1" dirty="0" smtClean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成长感悟与改进点</a:t>
            </a:r>
            <a:endParaRPr lang="zh-CN" altLang="en-US" sz="3735" b="1" dirty="0">
              <a:solidFill>
                <a:schemeClr val="accent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" name="文本框 6"/>
          <p:cNvSpPr txBox="1">
            <a:spLocks noChangeArrowheads="1"/>
          </p:cNvSpPr>
          <p:nvPr/>
        </p:nvSpPr>
        <p:spPr bwMode="auto">
          <a:xfrm>
            <a:off x="3291220" y="4246682"/>
            <a:ext cx="560956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200" noProof="0" dirty="0" smtClean="0">
                <a:solidFill>
                  <a:srgbClr val="1A7985"/>
                </a:solidFill>
                <a:uLnTx/>
                <a:uFillTx/>
                <a:cs typeface="+mn-ea"/>
                <a:sym typeface="+mn-lt"/>
              </a:rPr>
              <a:t>自身感受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5574062" y="2011097"/>
            <a:ext cx="1178528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6600" dirty="0" smtClean="0">
                <a:cs typeface="+mn-ea"/>
                <a:sym typeface="+mn-lt"/>
              </a:rPr>
              <a:t>02</a:t>
            </a:r>
            <a:endParaRPr lang="zh-CN" altLang="en-US" sz="6600" dirty="0">
              <a:cs typeface="+mn-ea"/>
              <a:sym typeface="+mn-lt"/>
            </a:endParaRPr>
          </a:p>
        </p:txBody>
      </p:sp>
      <p:pic>
        <p:nvPicPr>
          <p:cNvPr id="3" name="图片 2" descr="17-05 [转换]-0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2241" y="2928624"/>
            <a:ext cx="1748155" cy="5226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暗香扑面">
  <a:themeElements>
    <a:clrScheme name="暗香扑面">
      <a:dk1>
        <a:sysClr val="windowText" lastClr="000000"/>
      </a:dk1>
      <a:lt1>
        <a:sysClr val="window" lastClr="FFFFFF"/>
      </a:lt1>
      <a:dk2>
        <a:srgbClr val="2F2F2F"/>
      </a:dk2>
      <a:lt2>
        <a:srgbClr val="FFFFF4"/>
      </a:lt2>
      <a:accent1>
        <a:srgbClr val="918415"/>
      </a:accent1>
      <a:accent2>
        <a:srgbClr val="C47546"/>
      </a:accent2>
      <a:accent3>
        <a:srgbClr val="AFB591"/>
      </a:accent3>
      <a:accent4>
        <a:srgbClr val="B9945B"/>
      </a:accent4>
      <a:accent5>
        <a:srgbClr val="85ADBC"/>
      </a:accent5>
      <a:accent6>
        <a:srgbClr val="E5B440"/>
      </a:accent6>
      <a:hlink>
        <a:srgbClr val="00D5D5"/>
      </a:hlink>
      <a:folHlink>
        <a:srgbClr val="DD00DD"/>
      </a:folHlink>
    </a:clrScheme>
    <a:fontScheme name="暗香扑面">
      <a:majorFont>
        <a:latin typeface="Franklin Gothic Medium"/>
        <a:ea typeface=""/>
        <a:cs typeface=""/>
        <a:font script="Jpan" typeface="HG創英角ｺﾞｼｯｸUB"/>
        <a:font script="Hang" typeface="HY견고딕"/>
        <a:font script="Hans" typeface="微软雅黑"/>
        <a:font script="Hant" typeface="微軟正黑體"/>
        <a:font script="Arab" typeface="Arial Bold"/>
        <a:font script="Hebr" typeface="Arial Bold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 Bold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Jpan" typeface="HG創英角ｺﾞｼｯｸUB"/>
        <a:font script="Hang" typeface="맑은 고딕"/>
        <a:font script="Hans" typeface="黑体"/>
        <a:font script="Hant" typeface="新細明體"/>
        <a:font script="Arab" typeface="Arial"/>
        <a:font script="Hebr" typeface="Arial"/>
        <a:font script="Thai" typeface="Cordian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暗香扑面">
      <a:fillStyleLst>
        <a:solidFill>
          <a:schemeClr val="phClr"/>
        </a:solidFill>
        <a:gradFill rotWithShape="1">
          <a:gsLst>
            <a:gs pos="0">
              <a:schemeClr val="phClr">
                <a:tint val="98000"/>
                <a:satMod val="220000"/>
              </a:schemeClr>
            </a:gs>
            <a:gs pos="31000">
              <a:schemeClr val="phClr">
                <a:tint val="30000"/>
                <a:satMod val="150000"/>
              </a:schemeClr>
            </a:gs>
            <a:gs pos="91000">
              <a:schemeClr val="phClr">
                <a:tint val="96000"/>
              </a:schemeClr>
            </a:gs>
          </a:gsLst>
          <a:path path="circle">
            <a:fillToRect l="50000" t="150000" r="50000"/>
          </a:path>
        </a:gradFill>
        <a:blipFill>
          <a:blip xmlns:r="http://schemas.openxmlformats.org/officeDocument/2006/relationships" r:embed="rId1">
            <a:duotone>
              <a:schemeClr val="phClr">
                <a:shade val="28000"/>
                <a:satMod val="100000"/>
              </a:schemeClr>
              <a:schemeClr val="phClr">
                <a:tint val="100000"/>
                <a:satMod val="200000"/>
              </a:schemeClr>
            </a:duotone>
          </a:blip>
          <a:tile tx="0" ty="0" sx="80000" sy="80000" flip="none" algn="tl"/>
        </a:blipFill>
      </a:fillStyleLst>
      <a:lnStyleLst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alpha val="45000"/>
                <a:satMod val="110000"/>
              </a:schemeClr>
            </a:glow>
          </a:effectLst>
        </a:effectStyle>
        <a:effectStyle>
          <a:effectLst>
            <a:outerShdw blurRad="34925" dist="31750" dir="5400000" algn="tl" rotWithShape="0">
              <a:srgbClr val="000000">
                <a:alpha val="50000"/>
              </a:srgb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contourW="9525" prstMaterial="dkEdge">
            <a:bevelT w="12000" h="24150"/>
            <a:contourClr>
              <a:schemeClr val="phClr">
                <a:satMod val="110000"/>
              </a:schemeClr>
            </a:contourClr>
          </a:sp3d>
        </a:effectStyle>
        <a:effectStyle>
          <a:effectLst>
            <a:outerShdw blurRad="50800" dist="31750" dir="5400000" algn="tl" rotWithShape="0">
              <a:srgbClr val="000000">
                <a:alpha val="50000"/>
              </a:srgb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contourW="18700" prstMaterial="dkEdge">
            <a:bevelT w="44450" h="80600"/>
            <a:contourClr>
              <a:schemeClr val="phClr">
                <a:satMod val="11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70000"/>
                <a:satMod val="1000000"/>
              </a:schemeClr>
            </a:gs>
            <a:gs pos="31000">
              <a:schemeClr val="phClr">
                <a:shade val="85000"/>
                <a:satMod val="450000"/>
              </a:schemeClr>
            </a:gs>
            <a:gs pos="100000">
              <a:schemeClr val="phClr">
                <a:tint val="70000"/>
                <a:satMod val="300000"/>
              </a:schemeClr>
            </a:gs>
          </a:gsLst>
          <a:path path="circle">
            <a:fillToRect l="50000" t="150000" r="50000"/>
          </a:path>
        </a:gradFill>
        <a:blipFill>
          <a:blip xmlns:r="http://schemas.openxmlformats.org/officeDocument/2006/relationships" r:embed="rId2">
            <a:duotone>
              <a:schemeClr val="phClr">
                <a:tint val="100000"/>
                <a:shade val="70000"/>
                <a:hueMod val="100000"/>
                <a:satMod val="100000"/>
              </a:schemeClr>
              <a:schemeClr val="phClr">
                <a:tint val="90000"/>
                <a:shade val="100000"/>
                <a:hueMod val="100000"/>
                <a:satMod val="100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Fan</Template>
  <TotalTime>242</TotalTime>
  <Words>235</Words>
  <Application>Microsoft Office PowerPoint</Application>
  <PresentationFormat>自定义</PresentationFormat>
  <Paragraphs>88</Paragraphs>
  <Slides>15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16" baseType="lpstr">
      <vt:lpstr>暗香扑面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©PPTSTORE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©PPTSTORE</dc:creator>
  <dc:description>©PPTSTORE 版权所有</dc:description>
  <cp:lastModifiedBy>z100068</cp:lastModifiedBy>
  <cp:revision>79</cp:revision>
  <dcterms:created xsi:type="dcterms:W3CDTF">2016-09-25T13:49:00Z</dcterms:created>
  <dcterms:modified xsi:type="dcterms:W3CDTF">2019-03-26T02:21:53Z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2052-10.1.0.6156</vt:lpwstr>
  </property>
</Properties>
</file>